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85" d="100"/>
          <a:sy n="85" d="100"/>
        </p:scale>
        <p:origin x="90" y="8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89635"/>
            <a:ext cx="8237537" cy="238211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45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回日本アルコール関連問題学会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24FE724-8BFA-2100-186B-059751E4BCB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0831" y="1959798"/>
            <a:ext cx="8542338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⑦奨学寄付金：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CB2CD-3BC4-E19B-111A-0C1FD65020C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47431"/>
            <a:ext cx="8237537" cy="16039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45</a:t>
            </a: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回日本アルコール関連問題学会</a:t>
            </a:r>
            <a:endParaRPr lang="en-US" altLang="ja-JP" sz="25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338</Words>
  <Application>Microsoft Office PowerPoint</Application>
  <PresentationFormat>画面に合わせる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J J</cp:lastModifiedBy>
  <cp:revision>96</cp:revision>
  <cp:lastPrinted>2010-04-28T01:42:11Z</cp:lastPrinted>
  <dcterms:created xsi:type="dcterms:W3CDTF">2000-09-04T17:39:07Z</dcterms:created>
  <dcterms:modified xsi:type="dcterms:W3CDTF">2023-07-06T08:40:37Z</dcterms:modified>
</cp:coreProperties>
</file>