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0DE"/>
    <a:srgbClr val="03BCE1"/>
    <a:srgbClr val="00E3DE"/>
    <a:srgbClr val="0066FF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0" d="100"/>
          <a:sy n="130" d="100"/>
        </p:scale>
        <p:origin x="2064" y="126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1813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2023/9/6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813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2023/9/6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933" tIns="52968" rIns="105933" bIns="5296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6" y="4716193"/>
            <a:ext cx="5438748" cy="4466755"/>
          </a:xfrm>
          <a:prstGeom prst="rect">
            <a:avLst/>
          </a:prstGeom>
        </p:spPr>
        <p:txBody>
          <a:bodyPr vert="horz" lIns="105933" tIns="52968" rIns="105933" bIns="5296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6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635" indent="-27562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515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522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528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5533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6540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7546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8554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chemeClr val="accent6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2023</a:t>
            </a:r>
            <a:r>
              <a:rPr lang="ja-JP" altLang="en-US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年度アルコール・薬物依存関連学会 合同学術総会</a:t>
            </a:r>
          </a:p>
          <a:p>
            <a:pPr eaLnBrk="1" hangingPunct="1">
              <a:defRPr/>
            </a:pP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885762"/>
              </p:ext>
            </p:extLst>
          </p:nvPr>
        </p:nvGraphicFramePr>
        <p:xfrm>
          <a:off x="108743" y="1039085"/>
          <a:ext cx="6946902" cy="42032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6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3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お名前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0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700-0024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　岡山県岡山市北区駅元町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14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番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号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岡山コンベンションセンター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階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401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会議室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2023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年度アルコール・薬物依存関連学会 合同学術総会　運営本部行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086-214-1000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日（金）午前中着指定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121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J J</cp:lastModifiedBy>
  <cp:revision>126</cp:revision>
  <cp:lastPrinted>2023-03-20T03:02:03Z</cp:lastPrinted>
  <dcterms:created xsi:type="dcterms:W3CDTF">2011-01-14T11:42:04Z</dcterms:created>
  <dcterms:modified xsi:type="dcterms:W3CDTF">2023-09-06T03:02:42Z</dcterms:modified>
</cp:coreProperties>
</file>