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7104063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82" d="100"/>
          <a:sy n="82" d="100"/>
        </p:scale>
        <p:origin x="131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A5BBD3C5-D978-451F-A2B4-6648841E015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8587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BB936177-4A96-4F63-AE1F-5DD17B30D23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C9F4CB-76D6-41CD-8F87-1D648334E86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2151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FEC1A9-C534-4BB1-9937-C2BBB86AD7A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978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F19343-4E26-4B0D-980C-EBF621B39DC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37951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4FD8FD-3D21-4662-AD3D-30D03568EF0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1566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8DA73B-E97E-4537-AB72-D800CDE647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5448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D5876E-6BD7-403A-8146-8DF99BBDBE3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72663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A17D7-163F-4294-87C3-54ECE2B3894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0978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9D1ACA-E501-4A43-A396-1BC8CE3960A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4832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2B5A9C-D388-4315-8070-0F0174E928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9154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D95735-6932-4FF6-A79A-678BD3A0919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627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EDB740-2B44-4E5D-B027-B445CA372CE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3741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AD9CA39F-9914-4101-B96E-C7455F0BCA1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/>
        </p:nvSpPr>
        <p:spPr bwMode="auto">
          <a:xfrm>
            <a:off x="455613" y="688156"/>
            <a:ext cx="8237537" cy="22812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第</a:t>
            </a:r>
            <a:r>
              <a:rPr lang="en-US" altLang="ja-JP" sz="3600" b="1">
                <a:latin typeface="ＭＳ Ｐゴシック" panose="020B0600070205080204" pitchFamily="50" charset="-128"/>
              </a:rPr>
              <a:t>64</a:t>
            </a:r>
            <a:r>
              <a:rPr lang="ja-JP" altLang="en-US" sz="3600" b="1">
                <a:latin typeface="ＭＳ Ｐゴシック" panose="020B0600070205080204" pitchFamily="50" charset="-128"/>
              </a:rPr>
              <a:t>回</a:t>
            </a:r>
            <a:r>
              <a:rPr lang="ja-JP" altLang="en-US" sz="3600" b="1" dirty="0">
                <a:latin typeface="ＭＳ Ｐゴシック" panose="020B0600070205080204" pitchFamily="50" charset="-128"/>
              </a:rPr>
              <a:t>日本薬学会・日本薬剤師会・日本病院薬剤師会 中国四国支部学術大会</a:t>
            </a:r>
            <a:endParaRPr lang="en-US" altLang="ja-JP" sz="36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利益相反の</a:t>
            </a:r>
            <a:r>
              <a:rPr lang="ja-JP" altLang="ja-JP" sz="3600" b="1" dirty="0">
                <a:latin typeface="ＭＳ Ｐゴシック" panose="020B0600070205080204" pitchFamily="50" charset="-128"/>
              </a:rPr>
              <a:t>開示</a:t>
            </a:r>
            <a:br>
              <a:rPr lang="ja-JP" altLang="ja-JP" sz="2400" b="1" i="1" dirty="0">
                <a:latin typeface="ＭＳ Ｐゴシック" panose="020B0600070205080204" pitchFamily="50" charset="-128"/>
              </a:rPr>
            </a:br>
            <a:r>
              <a:rPr lang="ja-JP" altLang="ja-JP" sz="2400" b="1" dirty="0">
                <a:latin typeface="ＭＳ Ｐゴシック" panose="020B0600070205080204" pitchFamily="50" charset="-128"/>
              </a:rPr>
              <a:t>筆頭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演者</a:t>
            </a:r>
            <a:r>
              <a:rPr lang="ja-JP" altLang="ja-JP" sz="2400" b="1" dirty="0">
                <a:latin typeface="ＭＳ Ｐゴシック" panose="020B0600070205080204" pitchFamily="50" charset="-128"/>
              </a:rPr>
              <a:t>名：　○○ ○○</a:t>
            </a:r>
          </a:p>
        </p:txBody>
      </p:sp>
      <p:sp>
        <p:nvSpPr>
          <p:cNvPr id="2051" name="Rectangle 3"/>
          <p:cNvSpPr>
            <a:spLocks noGrp="1" noChangeArrowheads="1"/>
          </p:cNvSpPr>
          <p:nvPr/>
        </p:nvSpPr>
        <p:spPr bwMode="auto">
          <a:xfrm>
            <a:off x="11113" y="3517900"/>
            <a:ext cx="9144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dirty="0">
                <a:latin typeface="ＭＳ Ｐゴシック" panose="020B0600070205080204" pitchFamily="50" charset="-128"/>
              </a:rPr>
              <a:t>私は今回の演題に関連して、</a:t>
            </a:r>
            <a:endParaRPr lang="en-US" altLang="ja-JP" sz="3600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dirty="0">
                <a:latin typeface="ＭＳ Ｐゴシック" panose="020B0600070205080204" pitchFamily="50" charset="-128"/>
              </a:rPr>
              <a:t>開示すべき</a:t>
            </a:r>
            <a:r>
              <a:rPr lang="ja-JP" altLang="en-US" sz="3600" dirty="0">
                <a:latin typeface="Arial" panose="020B0604020202020204" pitchFamily="34" charset="0"/>
              </a:rPr>
              <a:t>利益相反</a:t>
            </a:r>
            <a:r>
              <a:rPr lang="ja-JP" altLang="ja-JP" sz="3600" dirty="0">
                <a:latin typeface="ＭＳ Ｐゴシック" panose="020B0600070205080204" pitchFamily="50" charset="-128"/>
              </a:rPr>
              <a:t>はありません。</a:t>
            </a:r>
            <a:endParaRPr lang="ja-JP" altLang="ja-JP" sz="3600" b="1" dirty="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45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yamaji2021@outlook.jp</cp:lastModifiedBy>
  <cp:revision>94</cp:revision>
  <cp:lastPrinted>2017-01-16T09:10:07Z</cp:lastPrinted>
  <dcterms:created xsi:type="dcterms:W3CDTF">2000-09-04T17:39:07Z</dcterms:created>
  <dcterms:modified xsi:type="dcterms:W3CDTF">2025-04-08T06:28:47Z</dcterms:modified>
</cp:coreProperties>
</file>