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7104063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82" d="100"/>
          <a:sy n="82" d="100"/>
        </p:scale>
        <p:origin x="131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AE1087DC-9D5B-4DB6-AB33-7F37445341D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8587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1138A604-F3C6-4B71-AB1C-3560E112B90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 txBox="1">
            <a:spLocks noGrp="1" noChangeArrowheads="1"/>
          </p:cNvSpPr>
          <p:nvPr/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677" tIns="47338" rIns="94677" bIns="4733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861CE53-D1CF-4C6E-8029-17E478528623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635DE9-B012-4556-88FC-A87B8CA9896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299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D1AE4-441F-44EA-8BCE-8B455429260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5429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5118E2-40BD-48FA-98A6-08D0360021D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73086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60E530-F0BD-44DB-9533-AB7C08000CC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6645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422AA2-E6AC-46E3-9564-A2DE6EDE98F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2219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61CD43-DD41-4C8D-A9CF-1B736036F0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389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735F45-3472-4B3C-A150-EB255D3076E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60274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C43606-6EDC-43A0-9357-F56B3A99768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91842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0BC7E2-8593-4CAD-9AB6-5AA4B1D8E2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558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EF9AB4-1191-496F-8C31-2A4D5585FC2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9146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6A6985-A264-45A8-A53B-A39BE6E588A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836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7E672353-16C6-46E9-93EC-48BFCFDC5C0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9130" y="2654301"/>
            <a:ext cx="8985739" cy="102076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私の今回の演題に関連して、</a:t>
            </a:r>
            <a:endParaRPr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開示すべき利益相反は以下のとおりです。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51" name="テキスト ボックス 3"/>
          <p:cNvSpPr txBox="1">
            <a:spLocks noChangeArrowheads="1"/>
          </p:cNvSpPr>
          <p:nvPr/>
        </p:nvSpPr>
        <p:spPr bwMode="auto">
          <a:xfrm>
            <a:off x="4357688" y="6005513"/>
            <a:ext cx="3919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（注：該当するもののみ記載）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965200" y="3889375"/>
            <a:ext cx="7639050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en-US" altLang="ja-JP" sz="2400" b="1" kern="0" dirty="0">
                <a:latin typeface="ＭＳ Ｐゴシック" pitchFamily="28" charset="-128"/>
                <a:ea typeface="ＭＳ Ｐゴシック" pitchFamily="28" charset="-128"/>
              </a:rPr>
              <a:t>《</a:t>
            </a: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記載例</a:t>
            </a:r>
            <a:r>
              <a:rPr kumimoji="0" lang="en-US" altLang="ja-JP" sz="2400" b="1" kern="0" dirty="0">
                <a:latin typeface="ＭＳ Ｐゴシック" pitchFamily="28" charset="-128"/>
                <a:ea typeface="ＭＳ Ｐゴシック" pitchFamily="28" charset="-128"/>
              </a:rPr>
              <a:t>》</a:t>
            </a: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endParaRPr kumimoji="0" lang="en-US" altLang="ja-JP" sz="2400" b="1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研究費：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○○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製薬、ＸＸ薬品工業、</a:t>
            </a:r>
            <a:r>
              <a:rPr kumimoji="0" lang="en-US" altLang="ja-JP" sz="2400" kern="0" dirty="0">
                <a:latin typeface="ＭＳ Ｐゴシック" pitchFamily="28" charset="-128"/>
                <a:ea typeface="ヒラギノ角ゴ Pro W3" pitchFamily="28" charset="-128"/>
              </a:rPr>
              <a:t>□□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株式会社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役員・顧問職：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××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株：△△株式会社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特許使用料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講演料：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 ○○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製薬、ＸＸ薬品、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寄附講座：△△製薬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　　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</p:txBody>
      </p:sp>
      <p:sp>
        <p:nvSpPr>
          <p:cNvPr id="2053" name="Rectangle 2"/>
          <p:cNvSpPr>
            <a:spLocks noGrp="1" noChangeArrowheads="1"/>
          </p:cNvSpPr>
          <p:nvPr/>
        </p:nvSpPr>
        <p:spPr bwMode="auto">
          <a:xfrm>
            <a:off x="455613" y="473075"/>
            <a:ext cx="8237537" cy="1987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</a:rPr>
              <a:t>第</a:t>
            </a:r>
            <a:r>
              <a:rPr lang="en-US" altLang="ja-JP" b="1">
                <a:latin typeface="ＭＳ Ｐゴシック" panose="020B0600070205080204" pitchFamily="50" charset="-128"/>
              </a:rPr>
              <a:t>64</a:t>
            </a:r>
            <a:r>
              <a:rPr lang="ja-JP" altLang="en-US" b="1" dirty="0">
                <a:latin typeface="ＭＳ Ｐゴシック" panose="020B0600070205080204" pitchFamily="50" charset="-128"/>
              </a:rPr>
              <a:t>回日本薬学会・日本薬剤師会・日本病院薬剤師会 中国四国支部学術大会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</a:rPr>
              <a:t>利益相反の開示</a:t>
            </a:r>
            <a:r>
              <a:rPr lang="ja-JP" altLang="ja-JP" b="1" dirty="0">
                <a:latin typeface="ＭＳ Ｐゴシック" panose="020B0600070205080204" pitchFamily="50" charset="-128"/>
              </a:rPr>
              <a:t>　</a:t>
            </a:r>
            <a:br>
              <a:rPr lang="ja-JP" altLang="ja-JP" sz="2400" b="1" i="1" dirty="0">
                <a:latin typeface="ＭＳ Ｐゴシック" panose="020B0600070205080204" pitchFamily="50" charset="-128"/>
              </a:rPr>
            </a:br>
            <a:r>
              <a:rPr lang="ja-JP" altLang="ja-JP" sz="2400" b="1" dirty="0">
                <a:latin typeface="ＭＳ Ｐゴシック" panose="020B0600070205080204" pitchFamily="50" charset="-128"/>
              </a:rPr>
              <a:t>筆頭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演者</a:t>
            </a:r>
            <a:r>
              <a:rPr lang="ja-JP" altLang="ja-JP" sz="2400" b="1" dirty="0">
                <a:latin typeface="ＭＳ Ｐゴシック" panose="020B0600070205080204" pitchFamily="50" charset="-128"/>
              </a:rPr>
              <a:t>名：　○○ ○○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111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ＭＳ Ｐゴシック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yamaji2021@outlook.jp</cp:lastModifiedBy>
  <cp:revision>93</cp:revision>
  <cp:lastPrinted>2017-01-16T09:10:07Z</cp:lastPrinted>
  <dcterms:created xsi:type="dcterms:W3CDTF">2000-09-04T17:39:07Z</dcterms:created>
  <dcterms:modified xsi:type="dcterms:W3CDTF">2025-04-08T06:29:00Z</dcterms:modified>
</cp:coreProperties>
</file>