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53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2021/3/9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2021/3/9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2021/3/9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2021/3/9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2021/3/9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2021/3/9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2021/3/9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2021/3/9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2021/3/9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2021/3/9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2021/3/9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2021/3/9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1828444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第</a:t>
            </a:r>
            <a:r>
              <a:rPr lang="en-US" altLang="ja-JP" sz="3600" b="1"/>
              <a:t>54</a:t>
            </a:r>
            <a:r>
              <a:rPr lang="ja-JP" altLang="en-US" sz="3600" b="1"/>
              <a:t>回</a:t>
            </a:r>
            <a:r>
              <a:rPr lang="ja-JP" altLang="en-US" sz="3600" b="1" dirty="0"/>
              <a:t>中国・四国整形外科学会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4088581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演題発表に関連し，開示すべき</a:t>
            </a:r>
            <a:r>
              <a:rPr lang="en-US" dirty="0"/>
              <a:t>COI</a:t>
            </a:r>
            <a:r>
              <a:rPr lang="ja-JP" altLang="en-US" dirty="0"/>
              <a:t>関係にある企業等として</a:t>
            </a:r>
            <a:r>
              <a:rPr lang="en-US" altLang="en-US" dirty="0"/>
              <a:t>、</a:t>
            </a:r>
            <a:endParaRPr lang="ja-JP" altLang="en-US" dirty="0"/>
          </a:p>
          <a:p>
            <a:pPr>
              <a:lnSpc>
                <a:spcPct val="70000"/>
              </a:lnSpc>
            </a:pP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奨学寄附金：</a:t>
            </a:r>
            <a:r>
              <a:rPr lang="en-US" dirty="0"/>
              <a:t>	</a:t>
            </a:r>
            <a:r>
              <a:rPr lang="ja-JP" altLang="en-US" dirty="0"/>
              <a:t>　　　　　　　　　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寄附講座所属：　　　　　　</a:t>
            </a:r>
            <a:r>
              <a:rPr lang="en-US" dirty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2-B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状態があるとき。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91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Hiroshi Noguchi</dc:creator>
  <cp:lastModifiedBy>山地 泰子</cp:lastModifiedBy>
  <cp:revision>6</cp:revision>
  <dcterms:created xsi:type="dcterms:W3CDTF">2012-09-25T09:04:20Z</dcterms:created>
  <dcterms:modified xsi:type="dcterms:W3CDTF">2021-03-09T08:26:32Z</dcterms:modified>
</cp:coreProperties>
</file>