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D1617D7-8F3C-4DF5-BD4F-BAA1F2612B41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F19E073-CA12-4184-97D5-E360BA76D4B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7255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7EEC5-7730-4ADA-90D6-659911613D01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EDF74-A84A-4456-8979-C30ACF05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113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8AB51-D545-4888-85D5-85FBA48BF10D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3004C-E1C9-4F22-8CDD-AC5927F5C6B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165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E10ED-3F04-40ED-A89C-23E5889B0D41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8AC78-4A4F-40EE-8B12-90A66A92D2D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7173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830C4-7F76-4F6E-A5C7-8F8EC4C84285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09CF7-8E0E-4477-8F57-28848ACF744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002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F575E-A46F-450E-8453-EF218CD7369E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38F18-385F-4CF7-ACCE-6E606300616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5577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82ADA-CAB3-41E9-A3D4-4E1F022D4913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9EFA1-15D6-452A-ABA8-CEF067D718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015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4AECC-B9A3-4910-804C-7B13370AA972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05EBA-7198-4DB0-A6D1-0B0B7FFDD3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6979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4F3EC-255A-43BF-83F4-6CA672DE3AE9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1B2CB-1268-49E0-A804-9E9BD28303A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4104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E815D-4C17-422E-AB38-B53ED10529F1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4E4E9-CB6C-45B1-9E1A-837E3D7E7D7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625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96827-38B5-4123-AB15-A7847A645B80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D4DC8-DF88-4269-912B-E1849715BEE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349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D5708-AD6A-439A-9600-54935525DC1C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0876B-FB2E-4814-9306-08F4E390502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957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34F4D-AD33-4E9A-8311-CF5039B243AF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27273-9315-42F0-8179-B11E399DF62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500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F257E62-0923-4165-9136-2271FF7E4074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8536360-02D4-47DC-876D-886ACFF179E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342900" algn="ctr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685800" algn="ctr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028700" algn="ctr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371600" algn="ctr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テキスト ボックス 4"/>
          <p:cNvSpPr txBox="1">
            <a:spLocks noChangeArrowheads="1"/>
          </p:cNvSpPr>
          <p:nvPr/>
        </p:nvSpPr>
        <p:spPr bwMode="auto">
          <a:xfrm>
            <a:off x="3730497" y="2852936"/>
            <a:ext cx="512191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dirty="0">
                <a:latin typeface="Meiryo UI" panose="020B0604030504040204" pitchFamily="50" charset="-128"/>
                <a:ea typeface="Meiryo UI" panose="020B0604030504040204" pitchFamily="50" charset="-128"/>
              </a:rPr>
              <a:t>すべての項目に該当なし</a:t>
            </a:r>
          </a:p>
        </p:txBody>
      </p:sp>
      <p:sp>
        <p:nvSpPr>
          <p:cNvPr id="5124" name="テキスト ボックス 6"/>
          <p:cNvSpPr txBox="1">
            <a:spLocks noChangeArrowheads="1"/>
          </p:cNvSpPr>
          <p:nvPr/>
        </p:nvSpPr>
        <p:spPr bwMode="auto">
          <a:xfrm>
            <a:off x="2855641" y="1932075"/>
            <a:ext cx="71769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dirty="0">
                <a:latin typeface="Meiryo UI" panose="020B0604030504040204" pitchFamily="50" charset="-128"/>
                <a:ea typeface="Meiryo UI" panose="020B0604030504040204" pitchFamily="50" charset="-128"/>
              </a:rPr>
              <a:t>筆頭演者の利益相反状態の開示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289397" y="4653136"/>
            <a:ext cx="8004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zh-CN" sz="4000" dirty="0">
                <a:latin typeface="Meiryo UI" panose="020B0604030504040204" pitchFamily="50" charset="-128"/>
                <a:ea typeface="Meiryo UI" panose="020B0604030504040204" pitchFamily="50" charset="-128"/>
              </a:rPr>
              <a:t>54</a:t>
            </a:r>
            <a:r>
              <a:rPr lang="zh-CN" altLang="en-US" sz="4000" dirty="0">
                <a:latin typeface="Meiryo UI" panose="020B0604030504040204" pitchFamily="50" charset="-128"/>
                <a:ea typeface="Meiryo UI" panose="020B0604030504040204" pitchFamily="50" charset="-128"/>
              </a:rPr>
              <a:t>回中国四国甲状腺外科研究会</a:t>
            </a:r>
            <a:endParaRPr lang="ja-JP" altLang="en-US" sz="4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kyodo76817681@outlook.jp</cp:lastModifiedBy>
  <cp:revision>4</cp:revision>
  <dcterms:created xsi:type="dcterms:W3CDTF">2015-03-01T07:41:29Z</dcterms:created>
  <dcterms:modified xsi:type="dcterms:W3CDTF">2026-02-24T02:42:08Z</dcterms:modified>
</cp:coreProperties>
</file>