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80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9036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752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753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1238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5780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5626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585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500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6172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8641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96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0897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539552" y="476672"/>
            <a:ext cx="8053607" cy="288032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0"/>
              </a:lnSpc>
            </a:pPr>
            <a:r>
              <a:rPr lang="ja-JP" altLang="en-US" sz="4000" dirty="0">
                <a:latin typeface="+mj-ea"/>
                <a:ea typeface="+mj-ea"/>
              </a:rPr>
              <a:t>第</a:t>
            </a:r>
            <a:r>
              <a:rPr lang="en-US" altLang="ja-JP" sz="4000" dirty="0">
                <a:latin typeface="+mj-ea"/>
                <a:ea typeface="+mj-ea"/>
              </a:rPr>
              <a:t>52</a:t>
            </a:r>
            <a:r>
              <a:rPr lang="ja-JP" altLang="en-US" sz="4000">
                <a:latin typeface="+mj-ea"/>
                <a:ea typeface="+mj-ea"/>
              </a:rPr>
              <a:t>回</a:t>
            </a:r>
            <a:r>
              <a:rPr lang="ja-JP" altLang="en-US" sz="4000" dirty="0">
                <a:latin typeface="+mj-ea"/>
                <a:ea typeface="+mj-ea"/>
              </a:rPr>
              <a:t>日本股関節学会学術集会</a:t>
            </a:r>
          </a:p>
          <a:p>
            <a:pPr algn="ctr">
              <a:lnSpc>
                <a:spcPts val="6000"/>
              </a:lnSpc>
            </a:pPr>
            <a:r>
              <a:rPr lang="ja-JP" altLang="en-US" sz="4000" dirty="0">
                <a:latin typeface="+mj-ea"/>
                <a:ea typeface="+mj-ea"/>
              </a:rPr>
              <a:t>筆頭発表者の</a:t>
            </a:r>
            <a:r>
              <a:rPr lang="en-US" altLang="ja-JP" sz="4000" dirty="0">
                <a:latin typeface="+mj-ea"/>
                <a:ea typeface="+mj-ea"/>
              </a:rPr>
              <a:t>COI</a:t>
            </a:r>
            <a:r>
              <a:rPr lang="ja-JP" altLang="en-US" sz="4000" dirty="0">
                <a:latin typeface="+mj-ea"/>
                <a:ea typeface="+mj-ea"/>
              </a:rPr>
              <a:t>開示</a:t>
            </a:r>
          </a:p>
          <a:p>
            <a:pPr algn="ctr">
              <a:lnSpc>
                <a:spcPts val="6000"/>
              </a:lnSpc>
            </a:pPr>
            <a:r>
              <a:rPr lang="ja-JP" altLang="en-US" sz="4000" dirty="0">
                <a:latin typeface="+mj-ea"/>
                <a:ea typeface="+mj-ea"/>
              </a:rPr>
              <a:t>筆頭発表者氏名：●●　●●●</a:t>
            </a:r>
            <a:endParaRPr kumimoji="1" lang="ja-JP" altLang="en-US" sz="4000" dirty="0">
              <a:latin typeface="+mj-ea"/>
              <a:ea typeface="+mj-ea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39552" y="3591014"/>
            <a:ext cx="805360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600"/>
              </a:lnSpc>
            </a:pPr>
            <a:r>
              <a:rPr lang="ja-JP" altLang="en-US" sz="3100" dirty="0">
                <a:latin typeface="+mj-ea"/>
                <a:ea typeface="+mj-ea"/>
              </a:rPr>
              <a:t>演題発表に関連し、開示すべき</a:t>
            </a:r>
            <a:r>
              <a:rPr lang="en-US" altLang="ja-JP" sz="3100" dirty="0">
                <a:latin typeface="+mj-ea"/>
                <a:ea typeface="+mj-ea"/>
              </a:rPr>
              <a:t>COI</a:t>
            </a:r>
            <a:r>
              <a:rPr lang="ja-JP" altLang="en-US" sz="3100" dirty="0">
                <a:latin typeface="+mj-ea"/>
                <a:ea typeface="+mj-ea"/>
              </a:rPr>
              <a:t>関係にある企業等として、</a:t>
            </a:r>
          </a:p>
          <a:p>
            <a:pPr>
              <a:lnSpc>
                <a:spcPts val="3600"/>
              </a:lnSpc>
            </a:pPr>
            <a:endParaRPr lang="ja-JP" altLang="en-US" sz="3100" dirty="0">
              <a:latin typeface="+mj-ea"/>
              <a:ea typeface="+mj-ea"/>
            </a:endParaRPr>
          </a:p>
          <a:p>
            <a:pPr>
              <a:lnSpc>
                <a:spcPts val="3600"/>
              </a:lnSpc>
            </a:pPr>
            <a:r>
              <a:rPr lang="ja-JP" altLang="en-US" sz="3100" dirty="0">
                <a:latin typeface="+mj-ea"/>
                <a:ea typeface="+mj-ea"/>
              </a:rPr>
              <a:t>受託研究・共同研究費：●●製薬株式会社</a:t>
            </a:r>
          </a:p>
          <a:p>
            <a:pPr>
              <a:lnSpc>
                <a:spcPts val="3600"/>
              </a:lnSpc>
            </a:pPr>
            <a:r>
              <a:rPr lang="ja-JP" altLang="en-US" sz="3100" dirty="0">
                <a:latin typeface="+mj-ea"/>
                <a:ea typeface="+mj-ea"/>
              </a:rPr>
              <a:t>奨学寄附金：●●株式会社</a:t>
            </a:r>
          </a:p>
          <a:p>
            <a:pPr>
              <a:lnSpc>
                <a:spcPts val="3600"/>
              </a:lnSpc>
            </a:pPr>
            <a:r>
              <a:rPr lang="ja-JP" altLang="en-US" sz="3100" dirty="0">
                <a:latin typeface="+mj-ea"/>
                <a:ea typeface="+mj-ea"/>
              </a:rPr>
              <a:t>寄付講座所属：あり（●●精機）　　　　　　　など</a:t>
            </a:r>
          </a:p>
        </p:txBody>
      </p:sp>
    </p:spTree>
    <p:extLst>
      <p:ext uri="{BB962C8B-B14F-4D97-AF65-F5344CB8AC3E}">
        <p14:creationId xmlns:p14="http://schemas.microsoft.com/office/powerpoint/2010/main" val="274689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7b16796-e63a-4294-8217-91257d0668a1" xsi:nil="true"/>
    <lcf76f155ced4ddcb4097134ff3c332f xmlns="114a8d49-2a9c-4c1e-940e-01a8b59dbda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A45513E3C6BCC48B9B2CA25968075B3" ma:contentTypeVersion="18" ma:contentTypeDescription="新しいドキュメントを作成します。" ma:contentTypeScope="" ma:versionID="de14c63d17d120592942b6e3d5aa3fe5">
  <xsd:schema xmlns:xsd="http://www.w3.org/2001/XMLSchema" xmlns:xs="http://www.w3.org/2001/XMLSchema" xmlns:p="http://schemas.microsoft.com/office/2006/metadata/properties" xmlns:ns2="114a8d49-2a9c-4c1e-940e-01a8b59dbdaa" xmlns:ns3="b7b16796-e63a-4294-8217-91257d0668a1" targetNamespace="http://schemas.microsoft.com/office/2006/metadata/properties" ma:root="true" ma:fieldsID="e9d1237dbecf8961c2d6ffb911d2f9b6" ns2:_="" ns3:_="">
    <xsd:import namespace="114a8d49-2a9c-4c1e-940e-01a8b59dbdaa"/>
    <xsd:import namespace="b7b16796-e63a-4294-8217-91257d066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4a8d49-2a9c-4c1e-940e-01a8b59dbd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c316e14e-9999-407d-84ef-0014872796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16796-e63a-4294-8217-91257d0668a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a93a102f-ccc0-4ffa-9a46-50bfcb9ba384}" ma:internalName="TaxCatchAll" ma:showField="CatchAllData" ma:web="b7b16796-e63a-4294-8217-91257d066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BF2BA39-95C4-4451-ABBC-3D940BFCC3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05AF37-0237-47D3-A04A-66FEFF82D5EA}">
  <ds:schemaRefs>
    <ds:schemaRef ds:uri="http://purl.org/dc/dcmitype/"/>
    <ds:schemaRef ds:uri="http://www.w3.org/XML/1998/namespace"/>
    <ds:schemaRef ds:uri="114a8d49-2a9c-4c1e-940e-01a8b59dbdaa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b7b16796-e63a-4294-8217-91257d0668a1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87F4129-11BD-4CD6-A633-C01D84BC1D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4a8d49-2a9c-4c1e-940e-01a8b59dbdaa"/>
    <ds:schemaRef ds:uri="b7b16796-e63a-4294-8217-91257d0668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70</Words>
  <Application>Microsoft Office PowerPoint</Application>
  <PresentationFormat>画面に合わせる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yamaji2021@outlook.jp</cp:lastModifiedBy>
  <cp:revision>15</cp:revision>
  <dcterms:created xsi:type="dcterms:W3CDTF">2017-09-19T17:47:32Z</dcterms:created>
  <dcterms:modified xsi:type="dcterms:W3CDTF">2025-03-25T01:55:56Z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0x0101004A45513E3C6BCC48B9B2CA25968075B3</vt:lpwstr>
  </property>
</Properties>
</file>