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80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036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752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753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1238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780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5626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585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00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617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64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962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990BA-26F6-438A-AC7A-DD8C5EDD17E3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B917A-5EF5-4A50-A75D-42562514E9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897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39552" y="476672"/>
            <a:ext cx="8053607" cy="288032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0"/>
              </a:lnSpc>
            </a:pPr>
            <a:r>
              <a:rPr lang="ja-JP" altLang="en-US" sz="4000" dirty="0">
                <a:latin typeface="+mj-ea"/>
                <a:ea typeface="+mj-ea"/>
              </a:rPr>
              <a:t>第</a:t>
            </a:r>
            <a:r>
              <a:rPr lang="en-US" altLang="ja-JP" sz="4000">
                <a:latin typeface="+mj-ea"/>
                <a:ea typeface="+mj-ea"/>
              </a:rPr>
              <a:t>52</a:t>
            </a:r>
            <a:r>
              <a:rPr lang="ja-JP" altLang="en-US" sz="4000">
                <a:latin typeface="+mj-ea"/>
                <a:ea typeface="+mj-ea"/>
              </a:rPr>
              <a:t>回</a:t>
            </a:r>
            <a:r>
              <a:rPr lang="ja-JP" altLang="en-US" sz="4000" dirty="0">
                <a:latin typeface="+mj-ea"/>
                <a:ea typeface="+mj-ea"/>
              </a:rPr>
              <a:t>日本股関節学会学術集会</a:t>
            </a:r>
          </a:p>
          <a:p>
            <a:pPr algn="ctr">
              <a:lnSpc>
                <a:spcPts val="6000"/>
              </a:lnSpc>
            </a:pPr>
            <a:r>
              <a:rPr lang="ja-JP" altLang="en-US" sz="4000" dirty="0">
                <a:latin typeface="+mj-ea"/>
                <a:ea typeface="+mj-ea"/>
              </a:rPr>
              <a:t>筆頭発表者の</a:t>
            </a:r>
            <a:r>
              <a:rPr lang="en-US" altLang="ja-JP" sz="4000" dirty="0">
                <a:latin typeface="+mj-ea"/>
                <a:ea typeface="+mj-ea"/>
              </a:rPr>
              <a:t>COI</a:t>
            </a:r>
            <a:r>
              <a:rPr lang="ja-JP" altLang="en-US" sz="4000" dirty="0">
                <a:latin typeface="+mj-ea"/>
                <a:ea typeface="+mj-ea"/>
              </a:rPr>
              <a:t>開示</a:t>
            </a:r>
          </a:p>
          <a:p>
            <a:pPr algn="ctr">
              <a:lnSpc>
                <a:spcPts val="6000"/>
              </a:lnSpc>
            </a:pPr>
            <a:r>
              <a:rPr lang="ja-JP" altLang="en-US" sz="4000" dirty="0">
                <a:latin typeface="+mj-ea"/>
                <a:ea typeface="+mj-ea"/>
              </a:rPr>
              <a:t>筆頭発表者氏名：●●　●●●</a:t>
            </a:r>
            <a:endParaRPr kumimoji="1" lang="ja-JP" altLang="en-US" sz="4000" dirty="0">
              <a:latin typeface="+mj-ea"/>
              <a:ea typeface="+mj-ea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39552" y="4005064"/>
            <a:ext cx="8053607" cy="119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4500"/>
              </a:lnSpc>
            </a:pPr>
            <a:r>
              <a:rPr lang="ja-JP" altLang="en-US" sz="3100" dirty="0">
                <a:latin typeface="+mj-ea"/>
                <a:ea typeface="+mj-ea"/>
              </a:rPr>
              <a:t>演題発表に関連し、</a:t>
            </a:r>
          </a:p>
          <a:p>
            <a:pPr algn="ctr">
              <a:lnSpc>
                <a:spcPts val="4500"/>
              </a:lnSpc>
            </a:pPr>
            <a:r>
              <a:rPr lang="ja-JP" altLang="en-US" sz="3100" dirty="0">
                <a:latin typeface="+mj-ea"/>
                <a:ea typeface="+mj-ea"/>
              </a:rPr>
              <a:t>開示すべき</a:t>
            </a:r>
            <a:r>
              <a:rPr lang="en-US" altLang="ja-JP" sz="3100" dirty="0">
                <a:latin typeface="+mj-ea"/>
                <a:ea typeface="+mj-ea"/>
              </a:rPr>
              <a:t>COI</a:t>
            </a:r>
            <a:r>
              <a:rPr lang="ja-JP" altLang="en-US" sz="3100" dirty="0">
                <a:latin typeface="+mj-ea"/>
                <a:ea typeface="+mj-ea"/>
              </a:rPr>
              <a:t>関係にある企業等はありません。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74689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7b16796-e63a-4294-8217-91257d0668a1" xsi:nil="true"/>
    <lcf76f155ced4ddcb4097134ff3c332f xmlns="114a8d49-2a9c-4c1e-940e-01a8b59dbda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A45513E3C6BCC48B9B2CA25968075B3" ma:contentTypeVersion="18" ma:contentTypeDescription="新しいドキュメントを作成します。" ma:contentTypeScope="" ma:versionID="de14c63d17d120592942b6e3d5aa3fe5">
  <xsd:schema xmlns:xsd="http://www.w3.org/2001/XMLSchema" xmlns:xs="http://www.w3.org/2001/XMLSchema" xmlns:p="http://schemas.microsoft.com/office/2006/metadata/properties" xmlns:ns2="114a8d49-2a9c-4c1e-940e-01a8b59dbdaa" xmlns:ns3="b7b16796-e63a-4294-8217-91257d0668a1" targetNamespace="http://schemas.microsoft.com/office/2006/metadata/properties" ma:root="true" ma:fieldsID="e9d1237dbecf8961c2d6ffb911d2f9b6" ns2:_="" ns3:_="">
    <xsd:import namespace="114a8d49-2a9c-4c1e-940e-01a8b59dbdaa"/>
    <xsd:import namespace="b7b16796-e63a-4294-8217-91257d066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4a8d49-2a9c-4c1e-940e-01a8b59dbd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c316e14e-9999-407d-84ef-0014872796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16796-e63a-4294-8217-91257d0668a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93a102f-ccc0-4ffa-9a46-50bfcb9ba384}" ma:internalName="TaxCatchAll" ma:showField="CatchAllData" ma:web="b7b16796-e63a-4294-8217-91257d066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FD2838-2661-406A-8BB9-EF0876F55D48}">
  <ds:schemaRefs>
    <ds:schemaRef ds:uri="b7b16796-e63a-4294-8217-91257d0668a1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114a8d49-2a9c-4c1e-940e-01a8b59dbdaa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9B1D770-AEFB-406B-ABCA-52070AE6A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3E82AC-4961-4B30-9BC8-162082B59C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4a8d49-2a9c-4c1e-940e-01a8b59dbdaa"/>
    <ds:schemaRef ds:uri="b7b16796-e63a-4294-8217-91257d0668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40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yamaji2021@outlook.jp</cp:lastModifiedBy>
  <cp:revision>17</cp:revision>
  <dcterms:created xsi:type="dcterms:W3CDTF">2017-09-19T17:47:32Z</dcterms:created>
  <dcterms:modified xsi:type="dcterms:W3CDTF">2025-03-25T01:55:10Z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0x0101004A45513E3C6BCC48B9B2CA25968075B3</vt:lpwstr>
  </property>
</Properties>
</file>