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9366B82A-AF5C-4DB3-8CAC-8003B4C230D3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6E0DE52-7A80-4F26-894F-43C0BE251E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4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70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803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02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52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7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27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52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98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02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38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17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874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31504" y="1124744"/>
            <a:ext cx="8712968" cy="2304256"/>
          </a:xfrm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altLang="ja-JP" sz="2800" b="1" dirty="0">
                <a:solidFill>
                  <a:srgbClr val="002060"/>
                </a:solidFill>
              </a:rPr>
              <a:t>The 30th Annual Meeting of the Japanese Association </a:t>
            </a:r>
            <a:br>
              <a:rPr lang="en-US" altLang="ja-JP" sz="2800" b="1" dirty="0">
                <a:solidFill>
                  <a:srgbClr val="002060"/>
                </a:solidFill>
              </a:rPr>
            </a:br>
            <a:r>
              <a:rPr lang="en-US" altLang="ja-JP" sz="2800" b="1" dirty="0">
                <a:solidFill>
                  <a:srgbClr val="002060"/>
                </a:solidFill>
              </a:rPr>
              <a:t>for Coronary Artery Surgery </a:t>
            </a:r>
            <a:r>
              <a:rPr lang="ja-JP" altLang="en-US" sz="3100" b="1" dirty="0">
                <a:solidFill>
                  <a:srgbClr val="002060"/>
                </a:solidFill>
              </a:rPr>
              <a:t>　</a:t>
            </a:r>
            <a:br>
              <a:rPr lang="en-US" altLang="ja-JP" sz="3600" b="1" dirty="0">
                <a:solidFill>
                  <a:srgbClr val="002060"/>
                </a:solidFill>
              </a:rPr>
            </a:br>
            <a:r>
              <a:rPr lang="en-US" altLang="ja-JP" sz="3600" b="1" dirty="0">
                <a:solidFill>
                  <a:srgbClr val="002060"/>
                </a:solidFill>
              </a:rPr>
              <a:t>Disclosure of COI</a:t>
            </a:r>
            <a:br>
              <a:rPr lang="en-US" altLang="ja-JP" sz="3200" b="1" dirty="0">
                <a:solidFill>
                  <a:srgbClr val="002060"/>
                </a:solidFill>
              </a:rPr>
            </a:br>
            <a:r>
              <a:rPr lang="en-US" altLang="ja-JP" sz="2000" b="1" dirty="0">
                <a:solidFill>
                  <a:srgbClr val="002060"/>
                </a:solidFill>
              </a:rPr>
              <a:t>Name of head presenter,</a:t>
            </a:r>
            <a:r>
              <a:rPr lang="ja-JP" altLang="en-US" sz="2000" b="1" dirty="0">
                <a:solidFill>
                  <a:srgbClr val="002060"/>
                </a:solidFill>
              </a:rPr>
              <a:t>　</a:t>
            </a:r>
            <a:r>
              <a:rPr lang="en-US" altLang="ja-JP" sz="2000" b="1" dirty="0">
                <a:solidFill>
                  <a:srgbClr val="002060"/>
                </a:solidFill>
              </a:rPr>
              <a:t>names of co-authors</a:t>
            </a:r>
            <a:r>
              <a:rPr lang="ja-JP" altLang="en-US" sz="2000" b="1" dirty="0">
                <a:solidFill>
                  <a:srgbClr val="002060"/>
                </a:solidFill>
              </a:rPr>
              <a:t>　</a:t>
            </a:r>
            <a:br>
              <a:rPr lang="ja-JP" altLang="en-US" sz="2000" b="1" dirty="0">
                <a:solidFill>
                  <a:srgbClr val="002060"/>
                </a:solidFill>
              </a:rPr>
            </a:br>
            <a:r>
              <a:rPr lang="ja-JP" altLang="en-US" sz="2000" b="1" dirty="0">
                <a:solidFill>
                  <a:srgbClr val="002060"/>
                </a:solidFill>
              </a:rPr>
              <a:t>   </a:t>
            </a:r>
            <a:r>
              <a:rPr lang="en-US" altLang="ja-JP" sz="2000" b="1" dirty="0">
                <a:solidFill>
                  <a:srgbClr val="002060"/>
                </a:solidFill>
              </a:rPr>
              <a:t>Name of affiliation</a:t>
            </a:r>
            <a:endParaRPr lang="ja-JP" altLang="en-US" sz="2000" b="1" i="1" dirty="0">
              <a:solidFill>
                <a:srgbClr val="00206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47528" y="3573016"/>
            <a:ext cx="8229600" cy="2481139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ja-JP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There are no businesses, etc. related to COI that should be disclosed in regard to the subject presentation. </a:t>
            </a:r>
            <a:endParaRPr lang="ja-JP" altLang="en-US" b="1" dirty="0">
              <a:solidFill>
                <a:srgbClr val="002060"/>
              </a:solidFill>
              <a:latin typeface="+mn-ea"/>
            </a:endParaRPr>
          </a:p>
          <a:p>
            <a:pPr>
              <a:defRPr/>
            </a:pPr>
            <a:endParaRPr lang="ja-JP" altLang="en-US" sz="2400" b="1" dirty="0">
              <a:solidFill>
                <a:srgbClr val="002060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2CD997F-DD51-FCE0-4197-88E7C3D2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847" y="4797152"/>
            <a:ext cx="2948897" cy="2190610"/>
          </a:xfrm>
          <a:prstGeom prst="rect">
            <a:avLst/>
          </a:prstGeom>
          <a:effectLst>
            <a:softEdge rad="292100"/>
          </a:effectLst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F7E4CA1-2F3D-CFD7-F895-C201F529C68F}"/>
              </a:ext>
            </a:extLst>
          </p:cNvPr>
          <p:cNvGrpSpPr/>
          <p:nvPr/>
        </p:nvGrpSpPr>
        <p:grpSpPr>
          <a:xfrm>
            <a:off x="0" y="0"/>
            <a:ext cx="12192000" cy="620688"/>
            <a:chOff x="0" y="0"/>
            <a:chExt cx="12192000" cy="620688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9ECAE676-499E-7C15-22E5-CDC6489BAA41}"/>
                </a:ext>
              </a:extLst>
            </p:cNvPr>
            <p:cNvGrpSpPr/>
            <p:nvPr/>
          </p:nvGrpSpPr>
          <p:grpSpPr>
            <a:xfrm>
              <a:off x="0" y="0"/>
              <a:ext cx="12192000" cy="620688"/>
              <a:chOff x="0" y="0"/>
              <a:chExt cx="11280576" cy="62068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86FE061E-3549-2C9E-1DC4-A481A2714D34}"/>
                  </a:ext>
                </a:extLst>
              </p:cNvPr>
              <p:cNvSpPr/>
              <p:nvPr/>
            </p:nvSpPr>
            <p:spPr>
              <a:xfrm>
                <a:off x="0" y="0"/>
                <a:ext cx="11280576" cy="620688"/>
              </a:xfrm>
              <a:prstGeom prst="rect">
                <a:avLst/>
              </a:prstGeom>
              <a:gradFill flip="none" rotWithShape="1">
                <a:gsLst>
                  <a:gs pos="0">
                    <a:schemeClr val="tx1"/>
                  </a:gs>
                  <a:gs pos="21000">
                    <a:srgbClr val="2751A3"/>
                  </a:gs>
                  <a:gs pos="13000">
                    <a:schemeClr val="bg2">
                      <a:lumMod val="20000"/>
                      <a:lumOff val="80000"/>
                    </a:schemeClr>
                  </a:gs>
                  <a:gs pos="83000">
                    <a:srgbClr val="2751A3"/>
                  </a:gs>
                  <a:gs pos="100000">
                    <a:srgbClr val="2751A3"/>
                  </a:gs>
                </a:gsLst>
                <a:lin ang="90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5354F62B-FD63-51FD-F9FE-005B284EA3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-2" t="12290" r="54820" b="58675"/>
              <a:stretch>
                <a:fillRect/>
              </a:stretch>
            </p:blipFill>
            <p:spPr>
              <a:xfrm>
                <a:off x="0" y="0"/>
                <a:ext cx="1606325" cy="602668"/>
              </a:xfrm>
              <a:prstGeom prst="rect">
                <a:avLst/>
              </a:prstGeom>
            </p:spPr>
          </p:pic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2EFEAF05-BC0C-ED43-7252-83E90E39731E}"/>
                  </a:ext>
                </a:extLst>
              </p:cNvPr>
              <p:cNvSpPr/>
              <p:nvPr/>
            </p:nvSpPr>
            <p:spPr>
              <a:xfrm>
                <a:off x="1127448" y="0"/>
                <a:ext cx="762870" cy="171400"/>
              </a:xfrm>
              <a:prstGeom prst="rect">
                <a:avLst/>
              </a:prstGeom>
              <a:solidFill>
                <a:srgbClr val="2751A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D2E93DD-5F7F-3ABA-C5B7-629A11E976DB}"/>
                </a:ext>
              </a:extLst>
            </p:cNvPr>
            <p:cNvSpPr txBox="1"/>
            <p:nvPr/>
          </p:nvSpPr>
          <p:spPr>
            <a:xfrm>
              <a:off x="1847528" y="179348"/>
              <a:ext cx="8352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The 30</a:t>
              </a:r>
              <a:r>
                <a:rPr kumimoji="1" lang="en-US" altLang="ja-JP" baseline="30000" dirty="0">
                  <a:latin typeface="Cambria" panose="02040503050406030204" pitchFamily="18" charset="0"/>
                  <a:ea typeface="Cambria" panose="02040503050406030204" pitchFamily="18" charset="0"/>
                </a:rPr>
                <a:t>th</a:t>
              </a:r>
              <a:r>
                <a:rPr kumimoji="1"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Annual </a:t>
              </a:r>
              <a:r>
                <a:rPr kumimoji="1" lang="en-US" altLang="ja-JP" dirty="0" err="1">
                  <a:latin typeface="Cambria" panose="02040503050406030204" pitchFamily="18" charset="0"/>
                  <a:ea typeface="Cambria" panose="02040503050406030204" pitchFamily="18" charset="0"/>
                </a:rPr>
                <a:t>Ⅿeeting</a:t>
              </a:r>
              <a:r>
                <a:rPr lang="ja-JP" altLang="en-US" dirty="0">
                  <a:latin typeface="Cambria" panose="02040503050406030204" pitchFamily="18" charset="0"/>
                </a:rPr>
                <a:t> </a:t>
              </a:r>
              <a:r>
                <a:rPr kumimoji="1"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of the Japanese Association For Coronary Artery Surgery</a:t>
              </a:r>
              <a:r>
                <a:rPr kumimoji="1" lang="ja-JP" altLang="en-US" dirty="0"/>
                <a:t>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372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64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​​テーマ</vt:lpstr>
      <vt:lpstr>The 30th Annual Meeting of the Japanese Association  for Coronary Artery Surgery 　 Disclosure of COI Name of head presenter,　names of co-authors　    Name of affiliation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第44回日本頭痛学会総会　COI開示 筆頭発表者名：○○　○○</dc:title>
  <dc:creator>PC10</dc:creator>
  <cp:lastModifiedBy>泰子 山地</cp:lastModifiedBy>
  <cp:revision>20</cp:revision>
  <cp:lastPrinted>2021-06-10T02:57:59Z</cp:lastPrinted>
  <dcterms:created xsi:type="dcterms:W3CDTF">2016-07-24T08:49:31Z</dcterms:created>
  <dcterms:modified xsi:type="dcterms:W3CDTF">2026-07-13T00:20:30Z</dcterms:modified>
</cp:coreProperties>
</file>