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康一 宗野" initials="康宗" lastIdx="1" clrIdx="0">
    <p:extLst>
      <p:ext uri="{19B8F6BF-5375-455C-9EA6-DF929625EA0E}">
        <p15:presenceInfo xmlns:p15="http://schemas.microsoft.com/office/powerpoint/2012/main" userId="bea75671a97d15b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1A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9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9366B82A-AF5C-4DB3-8CAC-8003B4C230D3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56E0DE52-7A80-4F26-894F-43C0BE251E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84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670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2803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402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7522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7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277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952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4989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4024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38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171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B69BB-093D-45C1-9879-131EF29C1F16}" type="datetimeFigureOut">
              <a:rPr kumimoji="1" lang="ja-JP" altLang="en-US" smtClean="0"/>
              <a:t>2026/7/13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CC3E5-DAD9-4CB4-8A2A-CB11C0C368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8742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91544" y="1052736"/>
            <a:ext cx="8229600" cy="1728192"/>
          </a:xfrm>
          <a:ln w="1905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ja-JP" altLang="en-US" sz="3600" b="1" dirty="0">
                <a:solidFill>
                  <a:srgbClr val="002060"/>
                </a:solidFill>
              </a:rPr>
              <a:t>第</a:t>
            </a:r>
            <a:r>
              <a:rPr lang="en-US" altLang="ja-JP" sz="3600" b="1" dirty="0">
                <a:solidFill>
                  <a:srgbClr val="002060"/>
                </a:solidFill>
              </a:rPr>
              <a:t>30</a:t>
            </a:r>
            <a:r>
              <a:rPr lang="ja-JP" altLang="en-US" sz="3600" b="1" dirty="0">
                <a:solidFill>
                  <a:srgbClr val="002060"/>
                </a:solidFill>
              </a:rPr>
              <a:t>回日本冠動脈外科学会学術大会　</a:t>
            </a:r>
            <a:r>
              <a:rPr lang="en-US" altLang="ja-JP" sz="3600" b="1" dirty="0">
                <a:solidFill>
                  <a:srgbClr val="002060"/>
                </a:solidFill>
              </a:rPr>
              <a:t>COI</a:t>
            </a:r>
            <a:r>
              <a:rPr lang="ja-JP" altLang="en-US" sz="3600" b="1" dirty="0">
                <a:solidFill>
                  <a:srgbClr val="002060"/>
                </a:solidFill>
              </a:rPr>
              <a:t>開示</a:t>
            </a:r>
            <a:br>
              <a:rPr lang="en-US" altLang="ja-JP" sz="3200" b="1" dirty="0">
                <a:solidFill>
                  <a:srgbClr val="002060"/>
                </a:solidFill>
              </a:rPr>
            </a:br>
            <a:r>
              <a:rPr lang="ja-JP" altLang="en-US" sz="2800" b="1" dirty="0">
                <a:solidFill>
                  <a:srgbClr val="002060"/>
                </a:solidFill>
              </a:rPr>
              <a:t>筆頭発表者名：○○　○○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063552" y="3501008"/>
            <a:ext cx="8229600" cy="24811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b="1" dirty="0">
                <a:solidFill>
                  <a:srgbClr val="002060"/>
                </a:solidFill>
              </a:rPr>
              <a:t>演題発表に関連し、開示すべき</a:t>
            </a:r>
            <a:r>
              <a:rPr kumimoji="1" lang="en-US" altLang="ja-JP" b="1" dirty="0">
                <a:solidFill>
                  <a:srgbClr val="002060"/>
                </a:solidFill>
              </a:rPr>
              <a:t>COI</a:t>
            </a:r>
            <a:r>
              <a:rPr kumimoji="1" lang="ja-JP" altLang="en-US" b="1" dirty="0">
                <a:solidFill>
                  <a:srgbClr val="002060"/>
                </a:solidFill>
              </a:rPr>
              <a:t>関係にある</a:t>
            </a:r>
            <a:endParaRPr lang="en-US" altLang="ja-JP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kumimoji="1" lang="ja-JP" altLang="en-US" b="1" dirty="0">
                <a:solidFill>
                  <a:srgbClr val="002060"/>
                </a:solidFill>
              </a:rPr>
              <a:t>企業などはありません。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B05C138-0455-BFE9-78FE-611BF683B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4566" y="4169921"/>
            <a:ext cx="3627434" cy="2694666"/>
          </a:xfrm>
          <a:prstGeom prst="rect">
            <a:avLst/>
          </a:prstGeom>
          <a:effectLst>
            <a:softEdge rad="292100"/>
          </a:effectLst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E931E71-46CE-4C8B-177E-A051770FCED1}"/>
              </a:ext>
            </a:extLst>
          </p:cNvPr>
          <p:cNvGrpSpPr/>
          <p:nvPr/>
        </p:nvGrpSpPr>
        <p:grpSpPr>
          <a:xfrm>
            <a:off x="0" y="-27651"/>
            <a:ext cx="12192000" cy="620688"/>
            <a:chOff x="0" y="0"/>
            <a:chExt cx="12192000" cy="620688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04D8427B-93D2-E3E4-EF5F-5A20D97E7616}"/>
                </a:ext>
              </a:extLst>
            </p:cNvPr>
            <p:cNvGrpSpPr/>
            <p:nvPr/>
          </p:nvGrpSpPr>
          <p:grpSpPr>
            <a:xfrm>
              <a:off x="0" y="0"/>
              <a:ext cx="12192000" cy="620688"/>
              <a:chOff x="0" y="0"/>
              <a:chExt cx="11280576" cy="620688"/>
            </a:xfrm>
          </p:grpSpPr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08332C76-5400-04D0-FF83-2B5A379708BF}"/>
                  </a:ext>
                </a:extLst>
              </p:cNvPr>
              <p:cNvSpPr/>
              <p:nvPr/>
            </p:nvSpPr>
            <p:spPr>
              <a:xfrm>
                <a:off x="0" y="0"/>
                <a:ext cx="11280576" cy="620688"/>
              </a:xfrm>
              <a:prstGeom prst="rect">
                <a:avLst/>
              </a:prstGeom>
              <a:gradFill flip="none" rotWithShape="1">
                <a:gsLst>
                  <a:gs pos="0">
                    <a:schemeClr val="tx1"/>
                  </a:gs>
                  <a:gs pos="34000">
                    <a:srgbClr val="2751A3"/>
                  </a:gs>
                  <a:gs pos="18000">
                    <a:schemeClr val="bg2">
                      <a:lumMod val="20000"/>
                      <a:lumOff val="80000"/>
                    </a:schemeClr>
                  </a:gs>
                  <a:gs pos="83000">
                    <a:srgbClr val="2751A3"/>
                  </a:gs>
                  <a:gs pos="100000">
                    <a:srgbClr val="2751A3"/>
                  </a:gs>
                </a:gsLst>
                <a:lin ang="90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18" name="図 17">
                <a:extLst>
                  <a:ext uri="{FF2B5EF4-FFF2-40B4-BE49-F238E27FC236}">
                    <a16:creationId xmlns:a16="http://schemas.microsoft.com/office/drawing/2014/main" id="{F6285AB8-3EA5-3AFC-652B-623FDD68E3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7666" t="4885" r="1209" b="84330"/>
              <a:stretch>
                <a:fillRect/>
              </a:stretch>
            </p:blipFill>
            <p:spPr>
              <a:xfrm>
                <a:off x="1559497" y="288032"/>
                <a:ext cx="2697468" cy="277968"/>
              </a:xfrm>
              <a:prstGeom prst="rect">
                <a:avLst/>
              </a:prstGeom>
            </p:spPr>
          </p:pic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7F99C64D-EE35-5ABC-8226-FC0EF29D67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83532" t="16041" r="2307" b="76651"/>
              <a:stretch>
                <a:fillRect/>
              </a:stretch>
            </p:blipFill>
            <p:spPr>
              <a:xfrm>
                <a:off x="4241163" y="332656"/>
                <a:ext cx="678192" cy="204418"/>
              </a:xfrm>
              <a:prstGeom prst="rect">
                <a:avLst/>
              </a:prstGeom>
            </p:spPr>
          </p:pic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69F25646-8F95-69C7-1073-64546C7701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-2" t="12290" r="54820" b="58675"/>
              <a:stretch>
                <a:fillRect/>
              </a:stretch>
            </p:blipFill>
            <p:spPr>
              <a:xfrm>
                <a:off x="0" y="0"/>
                <a:ext cx="1606325" cy="602668"/>
              </a:xfrm>
              <a:prstGeom prst="rect">
                <a:avLst/>
              </a:prstGeom>
            </p:spPr>
          </p:pic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4A19E31E-B3FB-AB3E-754B-D6527BA16968}"/>
                  </a:ext>
                </a:extLst>
              </p:cNvPr>
              <p:cNvSpPr/>
              <p:nvPr/>
            </p:nvSpPr>
            <p:spPr>
              <a:xfrm>
                <a:off x="1127448" y="0"/>
                <a:ext cx="762870" cy="171400"/>
              </a:xfrm>
              <a:prstGeom prst="rect">
                <a:avLst/>
              </a:prstGeom>
              <a:solidFill>
                <a:srgbClr val="2751A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412A5EB-B887-41C5-F01B-471BC6032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4828" t="26370" r="17500" b="68264"/>
            <a:stretch>
              <a:fillRect/>
            </a:stretch>
          </p:blipFill>
          <p:spPr>
            <a:xfrm>
              <a:off x="5447928" y="332656"/>
              <a:ext cx="2090193" cy="1674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3301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37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​​テーマ</vt:lpstr>
      <vt:lpstr>第30回日本冠動脈外科学会学術大会　COI開示 筆頭発表者名：○○　○○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第44回日本頭痛学会総会　COI開示 筆頭発表者名：○○　○○</dc:title>
  <dc:creator>linkagekyoto05</dc:creator>
  <cp:lastModifiedBy>泰子 山地</cp:lastModifiedBy>
  <cp:revision>17</cp:revision>
  <cp:lastPrinted>2021-06-10T02:56:57Z</cp:lastPrinted>
  <dcterms:created xsi:type="dcterms:W3CDTF">2016-07-24T08:49:31Z</dcterms:created>
  <dcterms:modified xsi:type="dcterms:W3CDTF">2026-07-13T00:20:41Z</dcterms:modified>
</cp:coreProperties>
</file>