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3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24" y="108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8674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0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9561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1800" userDrawn="1">
          <p15:clr>
            <a:srgbClr val="F26B43"/>
          </p15:clr>
        </p15:guide>
        <p15:guide id="3" pos="158" userDrawn="1">
          <p15:clr>
            <a:srgbClr val="F26B43"/>
          </p15:clr>
        </p15:guide>
        <p15:guide id="4" pos="5602" userDrawn="1">
          <p15:clr>
            <a:srgbClr val="F26B43"/>
          </p15:clr>
        </p15:guide>
        <p15:guide id="5" orient="horz" pos="144" userDrawn="1">
          <p15:clr>
            <a:srgbClr val="F26B43"/>
          </p15:clr>
        </p15:guide>
        <p15:guide id="6" orient="horz" pos="34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CD69102-663C-8945-037F-77684AA419F8}"/>
              </a:ext>
            </a:extLst>
          </p:cNvPr>
          <p:cNvSpPr/>
          <p:nvPr/>
        </p:nvSpPr>
        <p:spPr>
          <a:xfrm>
            <a:off x="250825" y="228600"/>
            <a:ext cx="8642350" cy="291141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4000" b="1" dirty="0">
                <a:latin typeface="+mn-ea"/>
              </a:rPr>
              <a:t>第</a:t>
            </a:r>
            <a:r>
              <a:rPr kumimoji="1" lang="en-US" altLang="ja-JP" sz="4000" b="1" dirty="0">
                <a:latin typeface="+mn-ea"/>
              </a:rPr>
              <a:t>5</a:t>
            </a:r>
            <a:r>
              <a:rPr kumimoji="1" lang="ja-JP" altLang="en-US" sz="4000" b="1" dirty="0">
                <a:latin typeface="+mn-ea"/>
              </a:rPr>
              <a:t>回日本周産期麻酔科学会学術集会</a:t>
            </a:r>
            <a:endParaRPr kumimoji="1" lang="en-US" altLang="ja-JP" sz="4000" b="1" dirty="0">
              <a:latin typeface="+mn-ea"/>
            </a:endParaRPr>
          </a:p>
          <a:p>
            <a:pPr algn="ctr"/>
            <a:r>
              <a:rPr lang="en-US" altLang="ja-JP" sz="4400" b="1" dirty="0">
                <a:latin typeface="+mn-ea"/>
              </a:rPr>
              <a:t>COI</a:t>
            </a:r>
            <a:r>
              <a:rPr lang="ja-JP" altLang="en-US" sz="4400" b="1" dirty="0">
                <a:latin typeface="+mn-ea"/>
              </a:rPr>
              <a:t>開示</a:t>
            </a:r>
            <a:endParaRPr lang="en-US" altLang="ja-JP" sz="4400" b="1" dirty="0">
              <a:latin typeface="+mn-ea"/>
            </a:endParaRPr>
          </a:p>
          <a:p>
            <a:pPr algn="ctr"/>
            <a:endParaRPr kumimoji="1" lang="en-US" altLang="ja-JP" sz="3600" b="1" dirty="0">
              <a:latin typeface="+mn-ea"/>
            </a:endParaRPr>
          </a:p>
          <a:p>
            <a:pPr algn="ctr"/>
            <a:r>
              <a:rPr lang="ja-JP" altLang="en-US" sz="2800" b="1" dirty="0">
                <a:latin typeface="+mn-ea"/>
              </a:rPr>
              <a:t>発表者氏名：麻酔　太郎</a:t>
            </a:r>
            <a:endParaRPr kumimoji="1" lang="ja-JP" altLang="en-US" sz="2800" b="1" dirty="0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8A92D80-3BD5-D851-5269-3FEBE6F6C526}"/>
              </a:ext>
            </a:extLst>
          </p:cNvPr>
          <p:cNvSpPr txBox="1"/>
          <p:nvPr/>
        </p:nvSpPr>
        <p:spPr>
          <a:xfrm>
            <a:off x="250824" y="3368981"/>
            <a:ext cx="86423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/>
              <a:t>演題発表内容に関連し、発表者及び研究責任者に開示すべき</a:t>
            </a:r>
            <a:r>
              <a:rPr lang="en-US" altLang="ja-JP" sz="3600" dirty="0"/>
              <a:t>COI</a:t>
            </a:r>
            <a:r>
              <a:rPr lang="ja-JP" altLang="en-US" sz="3600" dirty="0"/>
              <a:t>関係にある企業等はありません。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27134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D95233A-A39E-3F5F-4836-CE04C311431B}"/>
              </a:ext>
            </a:extLst>
          </p:cNvPr>
          <p:cNvSpPr/>
          <p:nvPr/>
        </p:nvSpPr>
        <p:spPr>
          <a:xfrm>
            <a:off x="250825" y="228600"/>
            <a:ext cx="8642350" cy="291141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4000" b="1" dirty="0">
                <a:latin typeface="+mn-ea"/>
              </a:rPr>
              <a:t>第</a:t>
            </a:r>
            <a:r>
              <a:rPr kumimoji="1" lang="en-US" altLang="ja-JP" sz="4000" b="1">
                <a:latin typeface="+mn-ea"/>
              </a:rPr>
              <a:t>5</a:t>
            </a:r>
            <a:r>
              <a:rPr kumimoji="1" lang="ja-JP" altLang="en-US" sz="4000" b="1">
                <a:latin typeface="+mn-ea"/>
              </a:rPr>
              <a:t>回</a:t>
            </a:r>
            <a:r>
              <a:rPr kumimoji="1" lang="ja-JP" altLang="en-US" sz="4000" b="1" dirty="0">
                <a:latin typeface="+mn-ea"/>
              </a:rPr>
              <a:t>日本周産期麻酔科学会学術集会</a:t>
            </a:r>
            <a:endParaRPr kumimoji="1" lang="en-US" altLang="ja-JP" sz="4000" b="1" dirty="0">
              <a:latin typeface="+mn-ea"/>
            </a:endParaRPr>
          </a:p>
          <a:p>
            <a:pPr algn="ctr"/>
            <a:r>
              <a:rPr lang="en-US" altLang="ja-JP" sz="4400" b="1" dirty="0">
                <a:latin typeface="+mn-ea"/>
              </a:rPr>
              <a:t>COI</a:t>
            </a:r>
            <a:r>
              <a:rPr lang="ja-JP" altLang="en-US" sz="4400" b="1" dirty="0">
                <a:latin typeface="+mn-ea"/>
              </a:rPr>
              <a:t>開示</a:t>
            </a:r>
            <a:endParaRPr lang="en-US" altLang="ja-JP" sz="4400" b="1" dirty="0">
              <a:latin typeface="+mn-ea"/>
            </a:endParaRPr>
          </a:p>
          <a:p>
            <a:pPr algn="ctr"/>
            <a:endParaRPr kumimoji="1" lang="en-US" altLang="ja-JP" sz="3600" b="1" dirty="0">
              <a:latin typeface="+mn-ea"/>
            </a:endParaRPr>
          </a:p>
          <a:p>
            <a:pPr algn="ctr"/>
            <a:r>
              <a:rPr lang="ja-JP" altLang="en-US" sz="2800" b="1" dirty="0">
                <a:latin typeface="+mn-ea"/>
              </a:rPr>
              <a:t>発表者氏名：麻酔　太郎</a:t>
            </a:r>
            <a:endParaRPr kumimoji="1" lang="ja-JP" altLang="en-US" sz="2800" b="1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D2FB99D-2360-8B24-14E9-93BFEDCCCC1B}"/>
              </a:ext>
            </a:extLst>
          </p:cNvPr>
          <p:cNvSpPr txBox="1"/>
          <p:nvPr/>
        </p:nvSpPr>
        <p:spPr>
          <a:xfrm>
            <a:off x="250825" y="3406676"/>
            <a:ext cx="86423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2000" dirty="0">
                <a:solidFill>
                  <a:prstClr val="black"/>
                </a:solidFill>
                <a:ea typeface="ＭＳ Ｐゴシック" panose="020B0600070205080204" pitchFamily="34" charset="-128"/>
              </a:rPr>
              <a:t>私の今回の演題に関連して、開示すべき</a:t>
            </a:r>
            <a:r>
              <a:rPr kumimoji="1" lang="en-US" altLang="ja-JP" sz="2000" dirty="0">
                <a:solidFill>
                  <a:prstClr val="black"/>
                </a:solidFill>
                <a:ea typeface="ＭＳ Ｐゴシック" panose="020B0600070205080204" pitchFamily="34" charset="-128"/>
              </a:rPr>
              <a:t>COI</a:t>
            </a:r>
            <a:r>
              <a:rPr kumimoji="1" lang="ja-JP" altLang="en-US" sz="2000" dirty="0">
                <a:solidFill>
                  <a:prstClr val="black"/>
                </a:solidFill>
                <a:ea typeface="ＭＳ Ｐゴシック" panose="020B0600070205080204" pitchFamily="34" charset="-128"/>
              </a:rPr>
              <a:t>は以下のとおりです。</a:t>
            </a:r>
            <a:endParaRPr kumimoji="1" lang="en-US" altLang="ja-JP" sz="2000" dirty="0">
              <a:solidFill>
                <a:prstClr val="black"/>
              </a:solidFill>
              <a:ea typeface="ＭＳ Ｐゴシック" panose="020B0600070205080204" pitchFamily="34" charset="-128"/>
            </a:endParaRPr>
          </a:p>
          <a:p>
            <a:pPr defTabSz="914400"/>
            <a:r>
              <a:rPr kumimoji="1" lang="ja-JP" altLang="en-US" sz="2000" dirty="0">
                <a:solidFill>
                  <a:prstClr val="black"/>
                </a:solidFill>
                <a:ea typeface="ＭＳ Ｐゴシック" panose="020B0600070205080204" pitchFamily="34" charset="-128"/>
              </a:rPr>
              <a:t>　　研究費：●●製薬、</a:t>
            </a:r>
            <a:r>
              <a:rPr kumimoji="1" lang="en-US" altLang="ja-JP" sz="2000" dirty="0">
                <a:solidFill>
                  <a:prstClr val="black"/>
                </a:solidFill>
                <a:ea typeface="ＭＳ Ｐゴシック" panose="020B0600070205080204" pitchFamily="34" charset="-128"/>
              </a:rPr>
              <a:t>××</a:t>
            </a:r>
            <a:r>
              <a:rPr kumimoji="1" lang="ja-JP" altLang="en-US" sz="2000" dirty="0">
                <a:solidFill>
                  <a:prstClr val="black"/>
                </a:solidFill>
                <a:ea typeface="ＭＳ Ｐゴシック" panose="020B0600070205080204" pitchFamily="34" charset="-128"/>
              </a:rPr>
              <a:t>薬品工業</a:t>
            </a:r>
            <a:endParaRPr kumimoji="1" lang="en-US" altLang="ja-JP" sz="2000" dirty="0">
              <a:solidFill>
                <a:prstClr val="black"/>
              </a:solidFill>
              <a:ea typeface="ＭＳ Ｐゴシック" panose="020B0600070205080204" pitchFamily="34" charset="-128"/>
            </a:endParaRPr>
          </a:p>
          <a:p>
            <a:pPr defTabSz="914400"/>
            <a:r>
              <a:rPr kumimoji="1" lang="ja-JP" altLang="en-US" sz="2000" dirty="0">
                <a:solidFill>
                  <a:prstClr val="black"/>
                </a:solidFill>
                <a:ea typeface="ＭＳ Ｐゴシック" panose="020B0600070205080204" pitchFamily="34" charset="-128"/>
              </a:rPr>
              <a:t>　　役員・顧問：△△社</a:t>
            </a:r>
            <a:endParaRPr kumimoji="1" lang="en-US" altLang="ja-JP" sz="2000" dirty="0">
              <a:solidFill>
                <a:prstClr val="black"/>
              </a:solidFill>
              <a:ea typeface="ＭＳ Ｐゴシック" panose="020B0600070205080204" pitchFamily="34" charset="-128"/>
            </a:endParaRPr>
          </a:p>
          <a:p>
            <a:pPr defTabSz="914400"/>
            <a:r>
              <a:rPr kumimoji="1" lang="ja-JP" altLang="en-US" sz="2000" dirty="0">
                <a:solidFill>
                  <a:prstClr val="black"/>
                </a:solidFill>
                <a:ea typeface="ＭＳ Ｐゴシック" panose="020B0600070205080204" pitchFamily="34" charset="-128"/>
              </a:rPr>
              <a:t>　　株式：○○株式会社</a:t>
            </a:r>
            <a:endParaRPr kumimoji="1" lang="en-US" altLang="ja-JP" sz="2000" dirty="0">
              <a:solidFill>
                <a:prstClr val="black"/>
              </a:solidFill>
              <a:ea typeface="ＭＳ Ｐゴシック" panose="020B0600070205080204" pitchFamily="34" charset="-128"/>
            </a:endParaRPr>
          </a:p>
          <a:p>
            <a:pPr defTabSz="914400"/>
            <a:r>
              <a:rPr kumimoji="1" lang="ja-JP" altLang="en-US" sz="2000" dirty="0">
                <a:solidFill>
                  <a:prstClr val="black"/>
                </a:solidFill>
                <a:ea typeface="ＭＳ Ｐゴシック" panose="020B0600070205080204" pitchFamily="34" charset="-128"/>
              </a:rPr>
              <a:t>　　講演料：●●薬品</a:t>
            </a:r>
            <a:endParaRPr kumimoji="1" lang="en-US" altLang="ja-JP" sz="2000" dirty="0">
              <a:solidFill>
                <a:prstClr val="black"/>
              </a:solidFill>
              <a:ea typeface="ＭＳ Ｐゴシック" panose="020B0600070205080204" pitchFamily="34" charset="-128"/>
            </a:endParaRPr>
          </a:p>
          <a:p>
            <a:pPr defTabSz="914400"/>
            <a:r>
              <a:rPr kumimoji="1" lang="ja-JP" altLang="en-US" sz="2000" dirty="0">
                <a:solidFill>
                  <a:prstClr val="black"/>
                </a:solidFill>
                <a:ea typeface="ＭＳ Ｐゴシック" panose="020B0600070205080204" pitchFamily="34" charset="-128"/>
              </a:rPr>
              <a:t>　　原稿料：●●製薬</a:t>
            </a:r>
            <a:endParaRPr kumimoji="1" lang="en-US" altLang="ja-JP" sz="2000" dirty="0">
              <a:solidFill>
                <a:prstClr val="black"/>
              </a:solidFill>
              <a:ea typeface="ＭＳ Ｐゴシック" panose="020B0600070205080204" pitchFamily="34" charset="-128"/>
            </a:endParaRPr>
          </a:p>
          <a:p>
            <a:pPr defTabSz="914400"/>
            <a:endParaRPr kumimoji="1" lang="ja-JP" altLang="en-US" sz="2400" dirty="0">
              <a:solidFill>
                <a:prstClr val="black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7960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108</Words>
  <Application>Microsoft Office PowerPoint</Application>
  <PresentationFormat>画面に合わせる (16:10)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ＭＳ Ｐゴシック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　将朗</dc:creator>
  <cp:lastModifiedBy>泰子 山地</cp:lastModifiedBy>
  <cp:revision>9</cp:revision>
  <dcterms:created xsi:type="dcterms:W3CDTF">2018-09-19T04:10:22Z</dcterms:created>
  <dcterms:modified xsi:type="dcterms:W3CDTF">2025-08-28T06:29:15Z</dcterms:modified>
</cp:coreProperties>
</file>