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6B0DE"/>
    <a:srgbClr val="03BCE1"/>
    <a:srgbClr val="00E3DE"/>
    <a:srgbClr val="0066FF"/>
    <a:srgbClr val="FFFF99"/>
    <a:srgbClr val="FFCCFF"/>
    <a:srgbClr val="000000"/>
    <a:srgbClr val="CC00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FC7B2-C80D-4D86-B74C-0DCE2305AF58}" v="3" dt="2022-10-18T05:40:05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02" d="100"/>
          <a:sy n="102" d="100"/>
        </p:scale>
        <p:origin x="1680" y="91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2024/8/20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2024/8/20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chemeClr val="accent6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800"/>
              </a:lnSpc>
              <a:defRPr/>
            </a:pPr>
            <a:r>
              <a:rPr lang="ja-JP" altLang="en-US" sz="28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8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21</a:t>
            </a:r>
            <a:r>
              <a:rPr lang="ja-JP" altLang="en-US" sz="28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回日本乳癌学会中国四国地方会</a:t>
            </a:r>
            <a:endParaRPr lang="en-US" altLang="ja-JP" sz="2800" b="1" kern="0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lnSpc>
                <a:spcPts val="2800"/>
              </a:lnSpc>
              <a:defRPr/>
            </a:pPr>
            <a:r>
              <a:rPr lang="en-US" altLang="ja-JP" sz="28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8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8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8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332783"/>
              </p:ext>
            </p:extLst>
          </p:nvPr>
        </p:nvGraphicFramePr>
        <p:xfrm>
          <a:off x="108743" y="1039085"/>
          <a:ext cx="6946902" cy="43251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94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lang="en-US" altLang="zh-TW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790-0012</a:t>
                      </a:r>
                      <a:r>
                        <a:rPr lang="zh-TW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愛媛県松山市湊町七丁目</a:t>
                      </a:r>
                      <a:r>
                        <a:rPr lang="en-US" altLang="zh-TW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</a:t>
                      </a:r>
                      <a:r>
                        <a:rPr lang="zh-TW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番地</a:t>
                      </a:r>
                      <a:endParaRPr lang="en-US" altLang="zh-TW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松山市総合コミュニティセンター</a:t>
                      </a: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</a:t>
                      </a:r>
                      <a:r>
                        <a:rPr lang="en-US" altLang="ja-JP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</a:t>
                      </a:r>
                      <a:r>
                        <a:rPr lang="en-US" altLang="zh-TW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F</a:t>
                      </a:r>
                      <a:r>
                        <a:rPr lang="zh-TW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</a:t>
                      </a: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7</a:t>
                      </a:r>
                      <a:r>
                        <a:rPr lang="zh-TW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会議室（運営本部）</a:t>
                      </a:r>
                      <a:endParaRPr lang="en-US" altLang="ja-JP" sz="14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21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回日本乳癌学会中国四国地方会　運営事務局宛</a:t>
                      </a:r>
                      <a:endParaRPr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089-921-8222</a:t>
                      </a:r>
                      <a:endParaRPr lang="en-US" altLang="ja-JP" sz="14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9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19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日（木）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-16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121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奈美 藤川</cp:lastModifiedBy>
  <cp:revision>124</cp:revision>
  <cp:lastPrinted>2023-03-20T03:02:03Z</cp:lastPrinted>
  <dcterms:created xsi:type="dcterms:W3CDTF">2011-01-14T11:42:04Z</dcterms:created>
  <dcterms:modified xsi:type="dcterms:W3CDTF">2024-08-20T11:24:16Z</dcterms:modified>
</cp:coreProperties>
</file>