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2023/7/19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本発表演題に関連し、</a:t>
            </a:r>
            <a:endParaRPr lang="en-US" altLang="ja-JP" sz="5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/>
              <a:t>開示すべき利益相反事項は</a:t>
            </a: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700338" y="2276475"/>
            <a:ext cx="3676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ありません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590D2B-D882-0D52-4C60-08BC234AF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50385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47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2023.9.2-3.</a:t>
            </a:r>
            <a:r>
              <a:rPr lang="ja-JP" altLang="en-US" sz="2400" dirty="0"/>
              <a:t>　</a:t>
            </a:r>
            <a:r>
              <a:rPr lang="zh-TW" altLang="en-US" sz="2400" dirty="0"/>
              <a:t>岡山理科大学</a:t>
            </a:r>
            <a:r>
              <a:rPr lang="en-US" altLang="zh-TW" sz="1800" dirty="0"/>
              <a:t>40</a:t>
            </a:r>
            <a:r>
              <a:rPr lang="zh-TW" altLang="en-US" sz="1800" dirty="0"/>
              <a:t>周年記念館</a:t>
            </a:r>
            <a:endParaRPr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山地 泰子</cp:lastModifiedBy>
  <cp:revision>12</cp:revision>
  <dcterms:created xsi:type="dcterms:W3CDTF">2014-07-16T13:15:52Z</dcterms:created>
  <dcterms:modified xsi:type="dcterms:W3CDTF">2023-07-19T07:45:25Z</dcterms:modified>
</cp:coreProperties>
</file>