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6B0DE"/>
    <a:srgbClr val="03BCE1"/>
    <a:srgbClr val="00E3DE"/>
    <a:srgbClr val="FFFF99"/>
    <a:srgbClr val="FFCCFF"/>
    <a:srgbClr val="000000"/>
    <a:srgbClr val="CC00CC"/>
    <a:srgbClr val="66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70" d="100"/>
          <a:sy n="70" d="100"/>
        </p:scale>
        <p:origin x="1336" y="48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2026/4/8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2026/4/8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rgbClr val="0066FF"/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44</a:t>
            </a: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回日本肝移植学会学術集会</a:t>
            </a:r>
            <a:endParaRPr lang="en-US" altLang="ja-JP" sz="2400" b="1" kern="0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送付状</a:t>
            </a:r>
            <a:r>
              <a:rPr lang="en-US" altLang="ja-JP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　関連学会ポスター・チラシ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126368"/>
              </p:ext>
            </p:extLst>
          </p:nvPr>
        </p:nvGraphicFramePr>
        <p:xfrm>
          <a:off x="108743" y="1039085"/>
          <a:ext cx="6946902" cy="40012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05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学会名・研究会名・団体名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3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ご所属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3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お名前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0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）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1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0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〒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650-0046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　神戸市中央区港島中町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6-9-1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　　</a:t>
                      </a:r>
                      <a:r>
                        <a:rPr kumimoji="1" lang="en-US" altLang="zh-CN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TEL</a:t>
                      </a:r>
                      <a:r>
                        <a:rPr kumimoji="1" lang="zh-CN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zh-CN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078-302-1020</a:t>
                      </a:r>
                      <a:endParaRPr lang="en-US" altLang="zh-TW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神戸国際会議場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3F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307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（運営本部）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第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44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回日本肝移植学会学術集会　運営事務局行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25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日（木）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14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時～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時着指定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739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lang="en-US" altLang="ja-JP" sz="1050" dirty="0">
                        <a:solidFill>
                          <a:schemeClr val="tx2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  <a:cs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1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※</a:t>
                      </a:r>
                      <a:r>
                        <a:rPr kumimoji="1" lang="ja-JP" altLang="en-US" sz="1050" b="0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スペースには限りがありますので、掲示・設置場所については運営側にご一任ください。</a:t>
                      </a:r>
                      <a:endParaRPr kumimoji="1" lang="en-US" altLang="ja-JP" sz="1050" b="0" i="0" kern="1200" dirty="0">
                        <a:solidFill>
                          <a:schemeClr val="tx1"/>
                        </a:solidFill>
                        <a:effectLst/>
                        <a:latin typeface="Yu Gothic UI" panose="020B0500000000000000" pitchFamily="50" charset="-128"/>
                        <a:ea typeface="Yu Gothic UI" panose="020B0500000000000000" pitchFamily="50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をお願いします。　</a:t>
                      </a: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050" b="0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終了後は事務局にて残部を破棄させていただきます。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150</Words>
  <Application>Microsoft Office PowerPoint</Application>
  <PresentationFormat>B5 (ISO) 176x250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JCS_Kyushu</dc:creator>
  <cp:lastModifiedBy>学会運営事務局</cp:lastModifiedBy>
  <cp:revision>131</cp:revision>
  <cp:lastPrinted>2023-03-20T03:02:03Z</cp:lastPrinted>
  <dcterms:created xsi:type="dcterms:W3CDTF">2011-01-14T11:42:04Z</dcterms:created>
  <dcterms:modified xsi:type="dcterms:W3CDTF">2026-04-08T03:30:44Z</dcterms:modified>
</cp:coreProperties>
</file>