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2" d="100"/>
          <a:sy n="102" d="100"/>
        </p:scale>
        <p:origin x="1680" y="7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spucs23@kwcs.jp" userId="b991457fee002271" providerId="LiveId" clId="{6BFFE1AB-386C-434D-BAA8-B872C782876F}"/>
    <pc:docChg chg="modSld">
      <pc:chgData name="jspucs23@kwcs.jp" userId="b991457fee002271" providerId="LiveId" clId="{6BFFE1AB-386C-434D-BAA8-B872C782876F}" dt="2023-07-21T00:18:16.082" v="10" actId="20577"/>
      <pc:docMkLst>
        <pc:docMk/>
      </pc:docMkLst>
      <pc:sldChg chg="modSp mod">
        <pc:chgData name="jspucs23@kwcs.jp" userId="b991457fee002271" providerId="LiveId" clId="{6BFFE1AB-386C-434D-BAA8-B872C782876F}" dt="2023-07-21T00:18:16.082" v="10" actId="20577"/>
        <pc:sldMkLst>
          <pc:docMk/>
          <pc:sldMk cId="0" sldId="258"/>
        </pc:sldMkLst>
        <pc:graphicFrameChg chg="modGraphic">
          <ac:chgData name="jspucs23@kwcs.jp" userId="b991457fee002271" providerId="LiveId" clId="{6BFFE1AB-386C-434D-BAA8-B872C782876F}" dt="2023-07-21T00:18:16.082" v="10" actId="20577"/>
          <ac:graphicFrameMkLst>
            <pc:docMk/>
            <pc:sldMk cId="0" sldId="258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2024/5/10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2024/5/10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回日本循環制御医学会総会・学術集会</a:t>
            </a:r>
            <a:endParaRPr lang="en-US" altLang="ja-JP" sz="24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95683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770-0835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　徳島県徳島市藍場町２丁目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番地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あわぎんホール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　会議室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（運営本部）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回日本循環制御医学会総会・学術集会　運営事務局行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088-622-8121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27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（木）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126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奈美 藤川</cp:lastModifiedBy>
  <cp:revision>127</cp:revision>
  <cp:lastPrinted>2023-03-20T03:02:03Z</cp:lastPrinted>
  <dcterms:created xsi:type="dcterms:W3CDTF">2011-01-14T11:42:04Z</dcterms:created>
  <dcterms:modified xsi:type="dcterms:W3CDTF">2024-05-10T02:00:14Z</dcterms:modified>
</cp:coreProperties>
</file>