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60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D1DAD-2454-44F3-94E8-CA303618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FEFC91-2388-421C-A060-29EB327917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14AA7D7-4426-4A06-A9BC-CFD7E1DC807F}" type="datetimeFigureOut">
              <a:rPr lang="ja-JP" altLang="en-US"/>
              <a:pPr>
                <a:defRPr/>
              </a:pPr>
              <a:t>2026/5/7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E8EC6F-180A-44E4-807E-BB4D7652B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83C1A-8B1B-47D8-86C1-BC08B8EA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9D20C-6465-4222-AE50-CB49EC5256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3B1F87-716B-425D-92C0-A114238AF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02B7A-CDE3-4403-BE13-75CC6661449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CA729ED6-9648-4967-8437-A9138987370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A864EB06-BBF7-45ED-AC48-272583E04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534989CC-597D-439B-9299-E77BBEF5C6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083A1BD-CEC6-4E38-9AB7-7C8AADE271F4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2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CD9901D-0D2C-45DC-9BF5-867131A70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19024F-66D6-458D-8317-A9D036860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8FA4-B06F-4700-A747-E9DE0D665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26F644-A4F1-4D27-94D6-B366900A1059}" type="datetime1">
              <a:rPr lang="ja-JP" altLang="en-US"/>
              <a:pPr>
                <a:defRPr/>
              </a:pPr>
              <a:t>2026/5/7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F170D0-6EF2-4EB1-9AFF-1289929E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2B8B23-9655-4E18-AD9A-C97B2B29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0BD143-E26A-4ED1-ABAD-5D261AFF6F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87CFE11B-527B-4FA2-A35F-35039EB919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441330" y="3896800"/>
            <a:ext cx="930934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Ｐゴシック" panose="020B0600070205080204" pitchFamily="50" charset="-128"/>
              </a:rPr>
              <a:t>■顧問・役員</a:t>
            </a:r>
            <a:r>
              <a:rPr lang="en-US" altLang="ja-JP" sz="2800" dirty="0">
                <a:latin typeface="ＭＳ Ｐゴシック" panose="020B0600070205080204" pitchFamily="50" charset="-128"/>
              </a:rPr>
              <a:t>				○○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Ｐゴシック" panose="020B0600070205080204" pitchFamily="50" charset="-128"/>
              </a:rPr>
              <a:t>■講演料</a:t>
            </a:r>
            <a:r>
              <a:rPr lang="en-US" altLang="ja-JP" sz="2800" dirty="0">
                <a:latin typeface="ＭＳ Ｐゴシック" panose="020B0600070205080204" pitchFamily="50" charset="-128"/>
              </a:rPr>
              <a:t>					□□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Ｐゴシック" panose="020B0600070205080204" pitchFamily="50" charset="-128"/>
              </a:rPr>
              <a:t>■奨学寄付金</a:t>
            </a:r>
            <a:r>
              <a:rPr lang="en-US" altLang="ja-JP" sz="2800" dirty="0">
                <a:latin typeface="ＭＳ Ｐゴシック" panose="020B0600070205080204" pitchFamily="50" charset="-128"/>
              </a:rPr>
              <a:t>				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株式会社</a:t>
            </a:r>
            <a:r>
              <a:rPr lang="en-US" altLang="ja-JP" sz="2800" dirty="0">
                <a:latin typeface="ＭＳ Ｐゴシック" panose="020B0600070205080204" pitchFamily="50" charset="-128"/>
              </a:rPr>
              <a:t>××</a:t>
            </a:r>
            <a:r>
              <a:rPr lang="ja-JP" altLang="en-US" sz="2800" dirty="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800" dirty="0">
              <a:latin typeface="ＭＳ Ｐゴシック" panose="020B060007020508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7714B9C-CE39-2CCB-9B82-90225B4B6C52}"/>
              </a:ext>
            </a:extLst>
          </p:cNvPr>
          <p:cNvSpPr txBox="1">
            <a:spLocks/>
          </p:cNvSpPr>
          <p:nvPr/>
        </p:nvSpPr>
        <p:spPr>
          <a:xfrm>
            <a:off x="251520" y="123477"/>
            <a:ext cx="11762680" cy="18584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 anchorCtr="1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</a:t>
            </a:r>
            <a:r>
              <a:rPr lang="zh-CN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回日本妊娠高血圧学会学術集会</a:t>
            </a:r>
            <a:br>
              <a:rPr lang="en-US" altLang="ja-JP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利益相反状態の開示（例）</a:t>
            </a:r>
          </a:p>
        </p:txBody>
      </p:sp>
      <p:sp>
        <p:nvSpPr>
          <p:cNvPr id="3" name="Text Box 47">
            <a:extLst>
              <a:ext uri="{FF2B5EF4-FFF2-40B4-BE49-F238E27FC236}">
                <a16:creationId xmlns:a16="http://schemas.microsoft.com/office/drawing/2014/main" id="{34661BE6-9ECB-BCA9-C287-22E24BF64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45" y="1981893"/>
            <a:ext cx="11375229" cy="122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dirty="0">
                <a:latin typeface="ＭＳ Ｐゴシック" panose="020B0600070205080204" pitchFamily="50" charset="-128"/>
              </a:rPr>
              <a:t>筆頭</a:t>
            </a:r>
            <a:r>
              <a:rPr lang="ja-JP" altLang="en-US" dirty="0">
                <a:latin typeface="ＭＳ Ｐゴシック" panose="020B0600070205080204" pitchFamily="50" charset="-128"/>
              </a:rPr>
              <a:t>演</a:t>
            </a:r>
            <a:r>
              <a:rPr lang="zh-TW" altLang="en-US" dirty="0">
                <a:latin typeface="ＭＳ Ｐゴシック" panose="020B0600070205080204" pitchFamily="50" charset="-128"/>
              </a:rPr>
              <a:t>者名：</a:t>
            </a:r>
            <a:r>
              <a:rPr lang="zh-TW" altLang="en-US" u="sng" dirty="0">
                <a:latin typeface="ＭＳ Ｐゴシック" panose="020B0600070205080204" pitchFamily="50" charset="-128"/>
              </a:rPr>
              <a:t>○○○○</a:t>
            </a:r>
            <a:endParaRPr lang="zh-TW" altLang="ja-JP" u="sng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ts val="1600"/>
              </a:lnSpc>
              <a:spcBef>
                <a:spcPct val="0"/>
              </a:spcBef>
              <a:buFontTx/>
              <a:buNone/>
            </a:pPr>
            <a:endParaRPr lang="zh-TW" altLang="en-US" u="sng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latin typeface="ＭＳ Ｐゴシック" panose="020B0600070205080204" pitchFamily="50" charset="-128"/>
              </a:rPr>
              <a:t>今回の演題発表に関連し，開示すべき利益相反状態は以下のとおりです。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77</Words>
  <Application>Microsoft Office PowerPoint</Application>
  <PresentationFormat>ワイド画面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泰子 山地</cp:lastModifiedBy>
  <cp:revision>16</cp:revision>
  <dcterms:created xsi:type="dcterms:W3CDTF">2010-12-17T06:53:41Z</dcterms:created>
  <dcterms:modified xsi:type="dcterms:W3CDTF">2026-05-07T01:29:30Z</dcterms:modified>
</cp:coreProperties>
</file>