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600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92D1DAD-2454-44F3-94E8-CA3036187E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9FEFC91-2388-421C-A060-29EB327917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14AA7D7-4426-4A06-A9BC-CFD7E1DC807F}" type="datetimeFigureOut">
              <a:rPr lang="ja-JP" altLang="en-US"/>
              <a:pPr>
                <a:defRPr/>
              </a:pPr>
              <a:t>2026/5/7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EE8EC6F-180A-44E4-807E-BB4D7652BD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DF83C1A-8B1B-47D8-86C1-BC08B8EA0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FD9D20C-6465-4222-AE50-CB49EC52567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43B1F87-716B-425D-92C0-A114238AF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902B7A-CDE3-4403-BE13-75CC6661449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902B7A-CDE3-4403-BE13-75CC6661449B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2020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12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1CB13-6E89-4DA0-AA23-157977F63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49295-4AE5-4132-B00C-73CCCC303CB5}" type="datetimeFigureOut">
              <a:rPr lang="ja-JP" altLang="en-US"/>
              <a:pPr>
                <a:defRPr/>
              </a:pPr>
              <a:t>2026/5/7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FD4CB8-3C5B-4347-B3F4-38E2D1D9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183099-E0C2-4DAE-9C2C-C20103599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513A5-03D0-4F3B-9497-A019B5A12A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27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CD9901D-0D2C-45DC-9BF5-867131A70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919024F-66D6-458D-8317-A9D036860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9908FA4-B06F-4700-A747-E9DE0D665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C126F644-A4F1-4D27-94D6-B366900A1059}" type="datetime1">
              <a:rPr lang="ja-JP" altLang="en-US"/>
              <a:pPr>
                <a:defRPr/>
              </a:pPr>
              <a:t>2026/5/7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F170D0-6EF2-4EB1-9AFF-1289929E8E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32B8B23-9655-4E18-AD9A-C97B2B29C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0BD143-E26A-4ED1-ABAD-5D261AFF6F9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59BE17-E7AC-4D6F-90B7-38A5697BA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3414075"/>
            <a:ext cx="10081120" cy="23034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筆頭演者名：</a:t>
            </a:r>
            <a:r>
              <a:rPr lang="ja-JP" altLang="en-US" u="sng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○○○○</a:t>
            </a:r>
            <a:endParaRPr lang="en-US" altLang="ja-JP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en-US" altLang="ja-JP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今回の演題発表に関連し開示すべきＣＯＩはありません。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48CC062-C8E4-A136-66E7-0CBE233A49EB}"/>
              </a:ext>
            </a:extLst>
          </p:cNvPr>
          <p:cNvSpPr txBox="1">
            <a:spLocks/>
          </p:cNvSpPr>
          <p:nvPr/>
        </p:nvSpPr>
        <p:spPr>
          <a:xfrm>
            <a:off x="214660" y="270081"/>
            <a:ext cx="11762680" cy="17407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anchor="ctr" anchorCtr="1"/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ＭＳ Ｐゴシック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zh-CN" altLang="en-US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46</a:t>
            </a:r>
            <a:r>
              <a:rPr lang="zh-CN" altLang="en-US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回日本妊娠高血圧学会学術集会</a:t>
            </a:r>
            <a:br>
              <a:rPr lang="en-US" altLang="ja-JP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利益相反状態の開示（例）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37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濱田 洋実</dc:creator>
  <cp:lastModifiedBy>泰子 山地</cp:lastModifiedBy>
  <cp:revision>16</cp:revision>
  <dcterms:created xsi:type="dcterms:W3CDTF">2010-12-17T06:53:41Z</dcterms:created>
  <dcterms:modified xsi:type="dcterms:W3CDTF">2026-05-07T01:29:50Z</dcterms:modified>
</cp:coreProperties>
</file>