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1E3D50-5297-127D-B017-13E6221E3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8ABEBE-63DA-9F41-54FC-A157D59A7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08075C-2DC0-C3EB-9091-FD72136D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9E4011-57D9-1E13-CB74-332681F7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46BAA7-5F3C-FF0E-48AC-228013AB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CBB421-40B4-B297-52DB-BD062810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9CE11D-4A6B-DFFA-9417-E5D1BEA5B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A35532-CCA8-DE73-A1A6-EFD35F2E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EE8A82-5509-FE09-EE82-2CF75A3F2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7A2C80-F70F-01B3-D3F5-2AF002D0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34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8F0B71-7471-1171-84D3-82A594FA3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47DEDF-522B-FC14-BD65-9458DDB4D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592BA5-3EB0-7CC4-C1C6-FFAC45A3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32DB4F-10A0-2759-E3FF-788287F0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220FD4-CEFC-1D07-A726-BFE69FC1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97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764FF-DE33-09CF-B566-FBC27D86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B9540D-3754-9D17-7610-55E796DC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F8EA9A-91E5-60FE-100F-0BD576EE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98A2C1-D4F7-9CE3-E184-0A2863AE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659A85-21CD-5AC0-E32B-427AF2F4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59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CA2C2F-B971-B127-4150-735F4AF5C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B141DF-41E1-42A7-638F-BCA0B73EF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501952-7200-76EC-6ED5-2F52E0D4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4B5FC2-5D6B-02FD-E789-D088A3A8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22901F-5971-4E43-A175-021F7DD9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24507-E9F8-3B61-A454-EA5A25A0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44B8A5-494F-2624-AB2C-145380FF7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848B4B-6A2B-C41E-CD46-7C1449C89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C68329-BE2D-9B7D-EB8E-41EB57FA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F9B50-A7D9-4137-3AAB-4674E997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6F04D2-F8D6-A260-D1FE-C97C62FD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12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AB6F4-EA59-876F-51AB-723BB5951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40EFF2-3F8B-9EAB-FC4F-88E8B35F0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92E56D-C9EC-C0C0-7470-48D2354A4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97C7EF-A93E-CB2A-9681-69DD5C701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C37D7A-C549-7BCA-60BD-9A58C0440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A6557F-44B9-F008-14A4-C715255C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686D7E-CE94-A925-9665-691DFFA1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4FBDA2B-5FA8-98B2-4BE1-BBB6A4E2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00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2A074-EF6A-620B-7A50-0E160B97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25F80D-3A08-1A8B-0B3C-AB4E5849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09EED38-2D84-8229-A79A-C1AD9F93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686A10-2135-11F6-5080-44FB58A6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1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55039C-867E-8384-138A-26606D32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BFFAEF-2994-5F05-57F7-D7FF9270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E28C79-576A-1123-234F-FA90DD4C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09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8E7F66-81A7-5283-6D6F-FDB63FF80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9BE07C-C36D-FB13-7448-63C7FA4B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27F0DB-9992-C088-78BA-F1F34C04C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ECC95C-8511-C590-CF1A-4E829B82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FEE053-E2BC-797D-6071-89A76F82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8916BC-0151-6F18-C4E1-B680B90C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45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06B763-9E43-31AA-7EE4-39D47556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EE50037-B34F-26A0-E5D6-77F58920E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296925-FDF0-9D90-CF3B-66C7D5018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567593-28E9-2465-F7CE-0A5C0BED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794729-4271-78A9-8F73-E68335BB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294F20-F8F8-84CF-2FFE-0D1DCD8F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E5DEFBA-60CB-D9DA-98F1-81B0D7D0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892E17-D004-159A-4816-99FA49CC8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6FCBFF-104D-D7F4-CBF8-3232FDF3F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5F1F-87EF-4B63-BBB0-65DBDC84953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B645EB-F256-A068-FDC7-20A49C5E3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9704C-3DD5-277A-365A-D5FD022EE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E145-1130-48E2-9F75-47689567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2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06246F-A641-E558-E509-E3346FF7D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F6F4B7-17AE-D766-70C4-885011121F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10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3505A3-3A23-95F2-F917-1BE50C010E95}"/>
              </a:ext>
            </a:extLst>
          </p:cNvPr>
          <p:cNvSpPr/>
          <p:nvPr/>
        </p:nvSpPr>
        <p:spPr>
          <a:xfrm>
            <a:off x="1046747" y="300784"/>
            <a:ext cx="10058400" cy="38380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F873C58-88FA-8352-E971-795A2ABDC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199"/>
            <a:ext cx="9144000" cy="2018047"/>
          </a:xfrm>
        </p:spPr>
        <p:txBody>
          <a:bodyPr>
            <a:normAutofit/>
          </a:bodyPr>
          <a:lstStyle/>
          <a:p>
            <a:r>
              <a:rPr kumimoji="1" lang="zh-CN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zh-CN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回日本産婦人科超音波研究会</a:t>
            </a:r>
            <a:b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zh-CN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学術集会</a:t>
            </a:r>
            <a:br>
              <a:rPr kumimoji="1" lang="en-US" altLang="zh-CN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利益相反状態の開示</a:t>
            </a:r>
            <a:endParaRPr kumimoji="1" lang="ja-JP" altLang="en-US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E38C265-ED62-B664-4C41-21246B870610}"/>
              </a:ext>
            </a:extLst>
          </p:cNvPr>
          <p:cNvSpPr txBox="1">
            <a:spLocks/>
          </p:cNvSpPr>
          <p:nvPr/>
        </p:nvSpPr>
        <p:spPr>
          <a:xfrm>
            <a:off x="1524000" y="2827420"/>
            <a:ext cx="9144000" cy="953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 ●● ●●</a:t>
            </a:r>
          </a:p>
          <a:p>
            <a:r>
              <a:rPr lang="zh-CN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 属： ●●●大学 ●●●科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3746EA3-2404-DCD6-C13F-9A704BCC6B1C}"/>
              </a:ext>
            </a:extLst>
          </p:cNvPr>
          <p:cNvSpPr txBox="1">
            <a:spLocks/>
          </p:cNvSpPr>
          <p:nvPr/>
        </p:nvSpPr>
        <p:spPr>
          <a:xfrm>
            <a:off x="326858" y="4202275"/>
            <a:ext cx="11538284" cy="478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私の今回の演題に関連して、開示すべき利益相反状態は以下の通りです。</a:t>
            </a:r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4CA44E3-8958-85B0-80CB-CF32A623F70C}"/>
              </a:ext>
            </a:extLst>
          </p:cNvPr>
          <p:cNvSpPr txBox="1">
            <a:spLocks/>
          </p:cNvSpPr>
          <p:nvPr/>
        </p:nvSpPr>
        <p:spPr>
          <a:xfrm>
            <a:off x="2787315" y="4884065"/>
            <a:ext cx="8041105" cy="1264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寄付講座所属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○○製薬株式会社</a:t>
            </a:r>
          </a:p>
          <a:p>
            <a:pPr algn="l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講演料など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□□製薬株式会社</a:t>
            </a:r>
          </a:p>
          <a:p>
            <a:pPr algn="l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研究費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奨学寄付金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ファーマ</a:t>
            </a:r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424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第3回日本産婦人科超音波研究会 学術集会 利益相反状態の開示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yamaji2021@outlook.jp</dc:creator>
  <cp:lastModifiedBy>yamaji2021@outlook.jp</cp:lastModifiedBy>
  <cp:revision>1</cp:revision>
  <dcterms:created xsi:type="dcterms:W3CDTF">2024-02-13T07:34:37Z</dcterms:created>
  <dcterms:modified xsi:type="dcterms:W3CDTF">2024-02-13T07:35:18Z</dcterms:modified>
</cp:coreProperties>
</file>