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sldIdLst>
    <p:sldId id="257" r:id="rId3"/>
    <p:sldId id="258" r:id="rId4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04"/>
    <p:restoredTop sz="94753"/>
  </p:normalViewPr>
  <p:slideViewPr>
    <p:cSldViewPr snapToGrid="0">
      <p:cViewPr>
        <p:scale>
          <a:sx n="64" d="100"/>
          <a:sy n="64" d="100"/>
        </p:scale>
        <p:origin x="232" y="-2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9DC95-E66E-C31D-091A-D7221C6644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3232B7-16BA-B54F-F670-0D9B11B3C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E95B3D-8F62-78D5-DAAE-CB833DB93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ABDB3-D1D0-9744-A8C1-7E7102646AE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EF4B8-4A8A-19C2-A694-E5B71DDC5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8EC111-903D-37A2-F08C-A5B30C698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0A64-E73C-CE4A-B4CA-505F6B4EC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493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83360-34D6-D369-EB94-85AD7E5E8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3D6207-3639-D479-07F6-6DAC2291B5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F9AD9A-FA04-5D51-78AD-4B3DB8730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ABDB3-D1D0-9744-A8C1-7E7102646AE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25A881-A249-B59A-17C1-12B5605B5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FFC0C1-2A5F-1C11-D0A4-6DEFBB6B8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0A64-E73C-CE4A-B4CA-505F6B4EC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834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DCFD8-2D2E-CC16-DBA8-C6C78FEA7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E119C7-2975-CB95-DBD9-21F5CB2D6D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65FFDF-B17B-7BE3-0E56-37B5DA615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ABDB3-D1D0-9744-A8C1-7E7102646AE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9D1D8-0F0B-D095-D2E0-9C6ED4B29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77F64C-8B1D-7DAB-266A-97D6446FA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0A64-E73C-CE4A-B4CA-505F6B4EC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252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0C251-6618-0FCA-4391-78E39C610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1A08C-39A5-1EE3-5B3C-0EDD6F434E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2A4901-BA33-EFF7-69F3-18DAC4FE6A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352182-930F-AF99-FFBE-E76CE7149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ABDB3-D1D0-9744-A8C1-7E7102646AE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CD38A8-5468-B8DC-C2B9-949851C81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21585D-4232-772E-3BCF-35337584F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0A64-E73C-CE4A-B4CA-505F6B4EC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317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B26A6-EE90-FE7A-0D3B-DBE72F638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9FD8AA-989B-960F-9D88-8157211949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6F9F63-6744-DF57-6738-0E634AECFB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064BBA-6C0F-6B73-ACE2-350BCEA8C8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B0AC2F-41E0-EAD7-0391-16C190C6A4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E0ED40-0C3B-372F-EAAE-F1848A6FD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ABDB3-D1D0-9744-A8C1-7E7102646AE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095FB1-B91A-CF1A-4056-242B56F70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C4FBFC-39F9-1F88-A729-BE17F0262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0A64-E73C-CE4A-B4CA-505F6B4EC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124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0C962-371B-5375-4A69-5217A0B0D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7BA45E-E4BC-743B-696E-EDFAEE686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ABDB3-D1D0-9744-A8C1-7E7102646AE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C588C7-3FC3-9096-441F-543C59F9C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E58ED9-B98D-663A-09A0-DE0B19886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0A64-E73C-CE4A-B4CA-505F6B4EC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901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D93852-C33E-B21E-6A79-79009C232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ABDB3-D1D0-9744-A8C1-7E7102646AE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F72157-3BCC-2F12-AD1B-B0EDBB4F8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28F8F1-6910-D28A-FB13-930177B97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0A64-E73C-CE4A-B4CA-505F6B4EC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810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948BB-38E5-044D-6D0E-801BCF045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1B03F-5310-64C9-BC3A-E867AD9C9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643EC3-E0B6-754B-0E5E-6DDB5FF02E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78DA1F-5426-617C-4A04-78C289E4C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ABDB3-D1D0-9744-A8C1-7E7102646AE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C0366E-E9BE-FA68-639A-752A9BDE1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DF9C13-1EA5-D5ED-2D3F-5B08F9CCD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0A64-E73C-CE4A-B4CA-505F6B4EC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263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2F1E3-5524-A8D0-6074-70694BA2A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A458E9-B4E8-AC7A-234E-09D50894F6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8B0154-D383-D219-187A-6D94D668A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79FB29-06EE-7D91-ACCA-2C3C0C762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ABDB3-D1D0-9744-A8C1-7E7102646AE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D2F188-80E5-2C3D-5AAD-BD2EF0C6C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D169BF-D5ED-2003-D2BB-91CAC187B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0A64-E73C-CE4A-B4CA-505F6B4EC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459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53443-2542-D0E0-4898-F1D6521E7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A4BD49-8847-8246-FD51-C57EB6C87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BBF987-CAC4-C36C-5A4A-2EAD1F019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ABDB3-D1D0-9744-A8C1-7E7102646AE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7ACF4B-569D-8EFF-2C95-7704CBC55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8BE1C4-CAB6-4FBA-A97B-6C322287F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0A64-E73C-CE4A-B4CA-505F6B4EC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274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F801B0-FFCC-C365-0F8F-38B24ED46C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963646-CEEB-8D48-B2D0-B51632738D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0854A1-6669-5CF3-A9EF-BDC9B14E4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ABDB3-D1D0-9744-A8C1-7E7102646AE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0585FE-3CD2-71F2-5289-9DAB1C9C6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082A5F-B9F8-BBBC-064E-677547424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0A64-E73C-CE4A-B4CA-505F6B4EC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4216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2982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12A3DC53-F908-1E01-17E0-076895E0CE32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2898FA-18DA-8721-6930-4E05DF816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2DBB14-1EDB-DA9B-5EDA-44376860A7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68FEF8-8249-4A81-932C-1943C71596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3ABDB3-D1D0-9744-A8C1-7E7102646AE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58087B-4F9B-C9FF-D568-9BD2110F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53C16A-4247-821B-D5CF-AD33415578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E20A64-E73C-CE4A-B4CA-505F6B4EC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427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2A4AC7F-F348-2BF8-600E-A1B93028B90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09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49F71-D457-77B4-BD88-E736FB117CBD}"/>
              </a:ext>
            </a:extLst>
          </p:cNvPr>
          <p:cNvSpPr txBox="1">
            <a:spLocks/>
          </p:cNvSpPr>
          <p:nvPr/>
        </p:nvSpPr>
        <p:spPr>
          <a:xfrm>
            <a:off x="444682" y="1215677"/>
            <a:ext cx="7729258" cy="1641888"/>
          </a:xfrm>
          <a:prstGeom prst="rect">
            <a:avLst/>
          </a:prstGeom>
        </p:spPr>
        <p:txBody>
          <a:bodyPr anchor="t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i="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r>
              <a:rPr lang="en-US" dirty="0"/>
              <a:t>Presentation Title Goes Here Arial Bold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6D7CFFCF-4BDF-781D-0D5A-4292388F6F16}"/>
              </a:ext>
            </a:extLst>
          </p:cNvPr>
          <p:cNvSpPr txBox="1">
            <a:spLocks/>
          </p:cNvSpPr>
          <p:nvPr/>
        </p:nvSpPr>
        <p:spPr>
          <a:xfrm>
            <a:off x="444682" y="3902899"/>
            <a:ext cx="7307839" cy="1866569"/>
          </a:xfrm>
          <a:prstGeom prst="rect">
            <a:avLst/>
          </a:prstGeom>
        </p:spPr>
        <p:txBody>
          <a:bodyPr/>
          <a:lstStyle>
            <a:lvl1pPr marL="22860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dirty="0"/>
              <a:t>Speaker Name (Arial Bold)</a:t>
            </a:r>
          </a:p>
          <a:p>
            <a:pPr algn="l"/>
            <a:r>
              <a:rPr lang="en-US" b="0" dirty="0"/>
              <a:t>Speaker Title (Arial Regular)</a:t>
            </a:r>
          </a:p>
          <a:p>
            <a:pPr algn="l"/>
            <a:r>
              <a:rPr lang="en-US" b="0" dirty="0"/>
              <a:t>Speaker Twitter Handle (Arial Regular)</a:t>
            </a:r>
          </a:p>
        </p:txBody>
      </p:sp>
    </p:spTree>
    <p:extLst>
      <p:ext uri="{BB962C8B-B14F-4D97-AF65-F5344CB8AC3E}">
        <p14:creationId xmlns:p14="http://schemas.microsoft.com/office/powerpoint/2010/main" val="974146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A84879B5-4B7F-8B42-250D-6C4A99666F54}"/>
              </a:ext>
            </a:extLst>
          </p:cNvPr>
          <p:cNvGrpSpPr/>
          <p:nvPr/>
        </p:nvGrpSpPr>
        <p:grpSpPr>
          <a:xfrm>
            <a:off x="0" y="-37782"/>
            <a:ext cx="12310110" cy="6349682"/>
            <a:chOff x="0" y="-37782"/>
            <a:chExt cx="12310110" cy="6349682"/>
          </a:xfrm>
        </p:grpSpPr>
        <p:sp>
          <p:nvSpPr>
            <p:cNvPr id="4" name="Title Placeholder 1">
              <a:extLst>
                <a:ext uri="{FF2B5EF4-FFF2-40B4-BE49-F238E27FC236}">
                  <a16:creationId xmlns:a16="http://schemas.microsoft.com/office/drawing/2014/main" id="{12043F22-8660-1F79-9358-A77DC1540CAC}"/>
                </a:ext>
              </a:extLst>
            </p:cNvPr>
            <p:cNvSpPr txBox="1">
              <a:spLocks/>
            </p:cNvSpPr>
            <p:nvPr/>
          </p:nvSpPr>
          <p:spPr>
            <a:xfrm>
              <a:off x="838200" y="365125"/>
              <a:ext cx="10515600" cy="13255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1" i="0" kern="1200">
                  <a:solidFill>
                    <a:srgbClr val="002060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r>
                <a:rPr lang="en-US"/>
                <a:t>Click to edit Master title style</a:t>
              </a:r>
            </a:p>
          </p:txBody>
        </p:sp>
        <p:sp>
          <p:nvSpPr>
            <p:cNvPr id="5" name="Text Placeholder 2">
              <a:extLst>
                <a:ext uri="{FF2B5EF4-FFF2-40B4-BE49-F238E27FC236}">
                  <a16:creationId xmlns:a16="http://schemas.microsoft.com/office/drawing/2014/main" id="{FA3E2883-85EC-B722-3F88-09269B6FDA17}"/>
                </a:ext>
              </a:extLst>
            </p:cNvPr>
            <p:cNvSpPr txBox="1">
              <a:spLocks/>
            </p:cNvSpPr>
            <p:nvPr/>
          </p:nvSpPr>
          <p:spPr>
            <a:xfrm>
              <a:off x="838200" y="1825625"/>
              <a:ext cx="10515600" cy="4351338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Click to edit Master text styles</a:t>
              </a:r>
            </a:p>
            <a:p>
              <a:pPr lvl="1"/>
              <a:r>
                <a:rPr lang="en-US"/>
                <a:t>Second level</a:t>
              </a:r>
            </a:p>
            <a:p>
              <a:pPr lvl="2"/>
              <a:r>
                <a:rPr lang="en-US"/>
                <a:t>Third level</a:t>
              </a:r>
            </a:p>
            <a:p>
              <a:pPr lvl="3"/>
              <a:r>
                <a:rPr lang="en-US"/>
                <a:t>Fourth level</a:t>
              </a:r>
            </a:p>
            <a:p>
              <a:pPr lvl="4"/>
              <a:r>
                <a:rPr lang="en-US"/>
                <a:t>Fifth level</a:t>
              </a: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745978A1-CFB9-73DF-CE0B-EF6B2D82D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3125" b="50889"/>
            <a:stretch>
              <a:fillRect/>
            </a:stretch>
          </p:blipFill>
          <p:spPr>
            <a:xfrm>
              <a:off x="3810" y="-37782"/>
              <a:ext cx="2057400" cy="3368040"/>
            </a:xfrm>
            <a:prstGeom prst="rect">
              <a:avLst/>
            </a:prstGeom>
          </p:spPr>
        </p:pic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D27E6F5D-39EE-6499-FF43-016E1E2AFE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3125" b="50889"/>
            <a:stretch>
              <a:fillRect/>
            </a:stretch>
          </p:blipFill>
          <p:spPr>
            <a:xfrm>
              <a:off x="2061210" y="-37782"/>
              <a:ext cx="2057400" cy="3368040"/>
            </a:xfrm>
            <a:prstGeom prst="rect">
              <a:avLst/>
            </a:prstGeom>
          </p:spPr>
        </p:pic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410DD252-66BF-1C83-DC45-2598C5C0CE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3125" b="50889"/>
            <a:stretch>
              <a:fillRect/>
            </a:stretch>
          </p:blipFill>
          <p:spPr>
            <a:xfrm>
              <a:off x="4099560" y="0"/>
              <a:ext cx="2057400" cy="3368040"/>
            </a:xfrm>
            <a:prstGeom prst="rect">
              <a:avLst/>
            </a:prstGeom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DEC52B90-C7E8-9AB1-508F-13A56B08CE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3125" b="50889"/>
            <a:stretch>
              <a:fillRect/>
            </a:stretch>
          </p:blipFill>
          <p:spPr>
            <a:xfrm>
              <a:off x="6156960" y="-37782"/>
              <a:ext cx="2057400" cy="3368040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34AC3959-B35F-3EC9-87BD-C802EE0588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3125" b="50889"/>
            <a:stretch>
              <a:fillRect/>
            </a:stretch>
          </p:blipFill>
          <p:spPr>
            <a:xfrm>
              <a:off x="8214360" y="-37782"/>
              <a:ext cx="2057400" cy="3368040"/>
            </a:xfrm>
            <a:prstGeom prst="rect">
              <a:avLst/>
            </a:prstGeom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C3FEB368-A472-37AC-792A-80AE363B55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3125" b="50889"/>
            <a:stretch>
              <a:fillRect/>
            </a:stretch>
          </p:blipFill>
          <p:spPr>
            <a:xfrm>
              <a:off x="10252710" y="-37782"/>
              <a:ext cx="2057400" cy="3368040"/>
            </a:xfrm>
            <a:prstGeom prst="rect">
              <a:avLst/>
            </a:prstGeom>
          </p:spPr>
        </p:pic>
        <p:sp>
          <p:nvSpPr>
            <p:cNvPr id="12" name="Title Placeholder 1">
              <a:extLst>
                <a:ext uri="{FF2B5EF4-FFF2-40B4-BE49-F238E27FC236}">
                  <a16:creationId xmlns:a16="http://schemas.microsoft.com/office/drawing/2014/main" id="{8E4C26A0-D882-2ADA-9197-75E1A0CB6260}"/>
                </a:ext>
              </a:extLst>
            </p:cNvPr>
            <p:cNvSpPr txBox="1">
              <a:spLocks/>
            </p:cNvSpPr>
            <p:nvPr/>
          </p:nvSpPr>
          <p:spPr>
            <a:xfrm>
              <a:off x="834390" y="3308985"/>
              <a:ext cx="10515600" cy="13255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/>
                <a:t>Click to edit Master title style</a:t>
              </a:r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A290A219-33BD-8E38-0A3E-1E33B437DE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3125" b="50889"/>
            <a:stretch>
              <a:fillRect/>
            </a:stretch>
          </p:blipFill>
          <p:spPr>
            <a:xfrm>
              <a:off x="0" y="2906078"/>
              <a:ext cx="2057400" cy="3368040"/>
            </a:xfrm>
            <a:prstGeom prst="rect">
              <a:avLst/>
            </a:prstGeom>
          </p:spPr>
        </p:pic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4A724AE1-DBBE-12E9-FFF4-F6CA667BC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3125" b="50889"/>
            <a:stretch>
              <a:fillRect/>
            </a:stretch>
          </p:blipFill>
          <p:spPr>
            <a:xfrm>
              <a:off x="2057400" y="2906078"/>
              <a:ext cx="2057400" cy="3368040"/>
            </a:xfrm>
            <a:prstGeom prst="rect">
              <a:avLst/>
            </a:prstGeom>
          </p:spPr>
        </p:pic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ECB7CEB4-7F85-D6E2-CF5B-2436103A12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3125" b="50889"/>
            <a:stretch>
              <a:fillRect/>
            </a:stretch>
          </p:blipFill>
          <p:spPr>
            <a:xfrm>
              <a:off x="4095750" y="2943860"/>
              <a:ext cx="2057400" cy="3368040"/>
            </a:xfrm>
            <a:prstGeom prst="rect">
              <a:avLst/>
            </a:prstGeom>
          </p:spPr>
        </p:pic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EB78611C-63EE-9FA8-BD99-7B141825DF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3125" b="50889"/>
            <a:stretch>
              <a:fillRect/>
            </a:stretch>
          </p:blipFill>
          <p:spPr>
            <a:xfrm>
              <a:off x="6153150" y="2906078"/>
              <a:ext cx="2057400" cy="3368040"/>
            </a:xfrm>
            <a:prstGeom prst="rect">
              <a:avLst/>
            </a:prstGeom>
          </p:spPr>
        </p:pic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379E2DDF-89F3-E169-9DA1-E1957753CD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3125" b="50889"/>
            <a:stretch>
              <a:fillRect/>
            </a:stretch>
          </p:blipFill>
          <p:spPr>
            <a:xfrm>
              <a:off x="8210550" y="2906078"/>
              <a:ext cx="2057400" cy="3368040"/>
            </a:xfrm>
            <a:prstGeom prst="rect">
              <a:avLst/>
            </a:prstGeom>
          </p:spPr>
        </p:pic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AE8CB071-BC54-D5C7-5990-F6891DEBE1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3125" b="50889"/>
            <a:stretch>
              <a:fillRect/>
            </a:stretch>
          </p:blipFill>
          <p:spPr>
            <a:xfrm>
              <a:off x="10248900" y="2906078"/>
              <a:ext cx="2057400" cy="33680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954405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</TotalTime>
  <Words>51</Words>
  <Application>Microsoft Office PowerPoint</Application>
  <PresentationFormat>ワイド画面</PresentationFormat>
  <Paragraphs>11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Custom Design</vt:lpstr>
      <vt:lpstr>1_Custom Design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Jennifer Wong</dc:creator>
  <cp:lastModifiedBy>学会運営事務局</cp:lastModifiedBy>
  <cp:revision>13</cp:revision>
  <cp:lastPrinted>2026-04-03T01:18:33Z</cp:lastPrinted>
  <dcterms:created xsi:type="dcterms:W3CDTF">2024-06-12T15:54:01Z</dcterms:created>
  <dcterms:modified xsi:type="dcterms:W3CDTF">2026-10-06T01:56:04Z</dcterms:modified>
</cp:coreProperties>
</file>